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.org/university-chapters-petitio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miley@mrs.or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s.org/university-chapt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42688" y="103850"/>
            <a:ext cx="10040490" cy="3566160"/>
          </a:xfrm>
        </p:spPr>
        <p:txBody>
          <a:bodyPr>
            <a:normAutofit/>
          </a:bodyPr>
          <a:lstStyle/>
          <a:p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dirty="0" smtClean="0"/>
              <a:t>MRS University Chapters</a:t>
            </a:r>
            <a:endParaRPr lang="en-US" sz="36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13699" y="4005238"/>
            <a:ext cx="100584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RESEARCH SOCIETY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07658" y="3688298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98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632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MRS </a:t>
            </a:r>
            <a:r>
              <a:rPr lang="en-US" smtClean="0"/>
              <a:t>University Chapters </a:t>
            </a:r>
            <a:r>
              <a:rPr lang="en-US" dirty="0" smtClean="0"/>
              <a:t>- 5 </a:t>
            </a:r>
            <a:r>
              <a:rPr lang="en-US" dirty="0" err="1" smtClean="0"/>
              <a:t>langkah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7280" y="1962029"/>
            <a:ext cx="10058400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Melantik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melantik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sahaja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berlainan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meluaskan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mengukuhkan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asas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membolehkan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“chapter activity”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dilaksanakan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mantap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MRS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senarai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daripada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anda.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mempromosikan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majlis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majlis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seminar, workshop, field trip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aktiviti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lain yang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berkaitan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2"/>
            </a:pP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Lengkapkan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petisyen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pendek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“Petition to Organize an MRS University Chapter”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Borang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didapati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web: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www.mrs.org/university-chapters-petition"/>
              </a:rPr>
              <a:t>www.mrs.org/university-chapters-petition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minima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seramai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penasihat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daripadanya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staf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mestilah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semasa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MRS.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Pegawai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mestilah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dinamakan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petisyen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95960" y="1744806"/>
            <a:ext cx="97495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64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0156" y="1589716"/>
            <a:ext cx="10251585" cy="390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Hantar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Petisyen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Hantar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petisyen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telah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diimbas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emel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Lorri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Smiley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smiley@mrs.org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Kelulusan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Senarai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pelajar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fakulti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ahli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MRS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disahkan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petisyen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dikaji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semula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dihantar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Lembaga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Pengarah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MRS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undian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pengiktirafan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pt-BR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 startAt="4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AutoNum type="arabicPeriod" startAt="4"/>
            </a:pP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Rasmi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diluluskan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wakil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dijemput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menghadiri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MRS Spring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Meeting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rasmi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piagam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anda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menghadiri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Luncheon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Maklumat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dilayari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http://www.mrs.org/university-chapters/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087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7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0070C0"/>
      </a:hlink>
      <a:folHlink>
        <a:srgbClr val="EE8C6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</TotalTime>
  <Words>15</Words>
  <Application>Microsoft Office PowerPoint</Application>
  <PresentationFormat>Custom</PresentationFormat>
  <Paragraphs>14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Retrospect</vt:lpstr>
      <vt:lpstr> MRS University Chapters</vt:lpstr>
      <vt:lpstr>MRS University Chapters - 5 langkah: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University Chapters</dc:title>
  <dc:creator>Windows User</dc:creator>
  <cp:lastModifiedBy>Rebecca Yokum</cp:lastModifiedBy>
  <cp:revision>4</cp:revision>
  <dcterms:created xsi:type="dcterms:W3CDTF">2014-08-06T13:09:45Z</dcterms:created>
  <dcterms:modified xsi:type="dcterms:W3CDTF">2014-10-09T18:54:31Z</dcterms:modified>
</cp:coreProperties>
</file>