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4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081B-9224-438E-B0FF-61B2C8C02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7B9F7-1DA8-4B82-834B-5701A469C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1CE7F-3722-4078-A2CC-F183ADF9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666B2-A0F8-43BC-8CA5-385402F1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13E08-45D2-4AC6-868F-4DE45689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0A3A-2A3A-4019-9F47-87A294DC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A0D4C-A42D-40CB-B677-5CDE24C2E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67CFE-0C3C-4841-9FC2-4EFC1D74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A1D64-9F5D-4A06-B4AC-7C14013F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BBDE0-F4D9-42D8-A949-1447620E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8AAE1-7B5E-4276-A12D-11246D442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30855-1D89-4E43-BA78-8BE794FDD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F025F-FDFA-4EF7-BA2B-1D45A5CA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53A74-75BA-4C3F-8DA8-14D4AD99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7B57C-437A-4BA0-BF17-B4ADE14E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7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4BB2A-B776-471E-A631-F6C50529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6C106-F575-4DEC-8301-8385AA051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B0066-C553-4CFE-AFA6-CF2DD821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B94E5-0B92-4C82-BE4E-4EC9F36A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3B709-DD2C-4C02-9722-BC3AB128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0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1A1B-4820-4638-B17A-A02A59F5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4E364-0B90-41E0-8BFE-F06EAD0C5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DE700-F748-4725-B43F-3AAB1DC6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D00D1-EB75-46B3-B875-E35039D5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F65DC-BECB-4E59-9A56-DE58EFFF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2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A9E4-1512-422B-8CD3-A6CB9019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76B1-2240-47AC-A1D9-D8D09EA25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F95CF-21E8-44FC-8F08-413030BC7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886AA-A4EB-43F5-B682-AB88BD52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17D97-E5DA-47EA-B530-95402C003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956E6-FBF1-4592-A243-6BB037F3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4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D176-1D3A-442A-A9B8-336A1735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44D45-AE77-411B-BA9A-CC1FEE9C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55F65-B4D7-46C3-907E-B23C64175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8571D-AE7B-457B-91B7-BD49352443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8CB49-2813-482B-B518-C18B72344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E5224-9419-4E4C-BD16-8FD038AF7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39F14-E14B-4765-81E0-DF5443EB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40214E-6D02-4288-8AD3-0B41D08B1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70BFB-B94C-4F80-87D5-DBCC6AFE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7F0947-43B0-4038-93AB-7D129721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91FB7-F6C0-4FFB-9DE6-B574BE0E9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5557B-C8FB-4EBF-85DC-B1113159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9CDD37-EB59-43C5-9273-5D9177A8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1B675-5F62-444B-BB28-648308ED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5D522-EFB0-4E78-BA0B-06DC28BD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2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E71D3-F8DF-410A-BC33-D7502EDD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CC43-8AAD-4CEB-94AA-E23EB35A6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E8401-53F4-41B5-8A58-A3B58B34A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60EF2-9E2F-4091-ACC4-36F91DFE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9BFA7-0168-4157-997F-3337BBCE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6999D-700C-44AA-BDDB-70439D2D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2287-4388-4402-B2F7-83CCBB63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5A485-6CA3-429A-A6AA-AF7F52983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605571-9F1E-4839-9E68-BFAD97C79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7AF64-CCE9-4BF8-94BF-F0059870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08ADC-960B-40A7-AFD1-F4D5590E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E656D-474A-454E-A364-0FDD787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9F20F0-84E4-4127-AFF8-FA181E6D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96F54-FA90-4702-AD86-D25AC0F8E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BB597-302D-49A6-A573-6BC77D274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9AFB-3C4D-4180-AC4C-377346F5C95C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53375-7B0F-442D-BD52-6E4D262BF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C726-3785-48C3-B146-E89E28A6B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06AA-FCB4-4684-B221-A9762E97C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9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858F1C-994F-49C0-9725-0E513DF3DC19}"/>
              </a:ext>
            </a:extLst>
          </p:cNvPr>
          <p:cNvSpPr txBox="1"/>
          <p:nvPr/>
        </p:nvSpPr>
        <p:spPr>
          <a:xfrm>
            <a:off x="283814" y="2329208"/>
            <a:ext cx="552837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Hard Matter:</a:t>
            </a:r>
          </a:p>
          <a:p>
            <a:r>
              <a:rPr lang="en-US" b="1" dirty="0">
                <a:solidFill>
                  <a:srgbClr val="00B050"/>
                </a:solidFill>
              </a:rPr>
              <a:t>Gavin Hester, Colorado State University</a:t>
            </a:r>
          </a:p>
          <a:p>
            <a:r>
              <a:rPr lang="en-US" dirty="0"/>
              <a:t>A Novel Strongly Spin-Orbit Coupled</a:t>
            </a:r>
          </a:p>
          <a:p>
            <a:r>
              <a:rPr lang="en-US" dirty="0"/>
              <a:t>Quantum Dimer Magnet—Yb2Si2O7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Soft Matter and Biology: </a:t>
            </a:r>
          </a:p>
          <a:p>
            <a:r>
              <a:rPr lang="en-US" b="1" dirty="0">
                <a:solidFill>
                  <a:srgbClr val="00B050"/>
                </a:solidFill>
              </a:rPr>
              <a:t>Patrick Corona, University of California Santa Barbara</a:t>
            </a:r>
          </a:p>
          <a:p>
            <a:r>
              <a:rPr lang="en-US" dirty="0"/>
              <a:t>Model-Free Estimation of Nanoparticle</a:t>
            </a:r>
          </a:p>
          <a:p>
            <a:r>
              <a:rPr lang="en-US" dirty="0"/>
              <a:t>Orientation Distributions from SANS in Applied Fields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Materials Chemistry and Energy, Advances in Facilities </a:t>
            </a:r>
          </a:p>
          <a:p>
            <a:r>
              <a:rPr lang="en-US" b="1" dirty="0"/>
              <a:t>and Instruments, Neutron Physics, Structural Materials: </a:t>
            </a:r>
          </a:p>
          <a:p>
            <a:r>
              <a:rPr lang="en-US" b="1" dirty="0">
                <a:solidFill>
                  <a:srgbClr val="00B050"/>
                </a:solidFill>
              </a:rPr>
              <a:t>Claire Saunders, Caltech</a:t>
            </a:r>
          </a:p>
          <a:p>
            <a:r>
              <a:rPr lang="en-US" dirty="0"/>
              <a:t>The Role of Nuclear Quantum Effects and Chemical</a:t>
            </a:r>
          </a:p>
          <a:p>
            <a:r>
              <a:rPr lang="en-US" dirty="0"/>
              <a:t>Bonding on the Thermal Expansion in Cuprous Oxide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CF9832-A0DD-4489-BE03-AC263C15E573}"/>
              </a:ext>
            </a:extLst>
          </p:cNvPr>
          <p:cNvSpPr txBox="1"/>
          <p:nvPr/>
        </p:nvSpPr>
        <p:spPr>
          <a:xfrm>
            <a:off x="6224002" y="2329208"/>
            <a:ext cx="583999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Hard Matter: </a:t>
            </a:r>
          </a:p>
          <a:p>
            <a:r>
              <a:rPr lang="en-US" b="1" dirty="0">
                <a:solidFill>
                  <a:srgbClr val="00B050"/>
                </a:solidFill>
              </a:rPr>
              <a:t>Camille Bernal, Caltech</a:t>
            </a:r>
          </a:p>
          <a:p>
            <a:r>
              <a:rPr lang="en-US" dirty="0"/>
              <a:t>High Temperature Non-Harmonic Phonons of Chromium</a:t>
            </a:r>
          </a:p>
          <a:p>
            <a:r>
              <a:rPr lang="en-US" dirty="0"/>
              <a:t>from Inelastic Neutron Scattering and Ab Initio Calculations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Soft Matter and Biology: </a:t>
            </a:r>
          </a:p>
          <a:p>
            <a:r>
              <a:rPr lang="en-US" b="1" dirty="0">
                <a:solidFill>
                  <a:srgbClr val="00B050"/>
                </a:solidFill>
              </a:rPr>
              <a:t>Luke Galuska, University of Southern Mississippi</a:t>
            </a:r>
          </a:p>
          <a:p>
            <a:r>
              <a:rPr lang="en-US" dirty="0"/>
              <a:t>Free-Standing Ultrathin Film Mechanics</a:t>
            </a:r>
          </a:p>
          <a:p>
            <a:r>
              <a:rPr lang="en-US" dirty="0"/>
              <a:t>—The Role of Mobile Interfaces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Materials Chemistry and Energy, Advances in Facilities</a:t>
            </a:r>
          </a:p>
          <a:p>
            <a:r>
              <a:rPr lang="en-US" b="1" dirty="0"/>
              <a:t>and Instruments, Neutron Physics, Structural Materials: </a:t>
            </a:r>
          </a:p>
          <a:p>
            <a:r>
              <a:rPr lang="en-US" b="1" dirty="0">
                <a:solidFill>
                  <a:srgbClr val="00B050"/>
                </a:solidFill>
              </a:rPr>
              <a:t>Xin Wen, The University of Tennessee</a:t>
            </a:r>
          </a:p>
          <a:p>
            <a:r>
              <a:rPr lang="en-US" dirty="0"/>
              <a:t>Imaging Fluorescence of He2* Excimers Created by </a:t>
            </a:r>
          </a:p>
          <a:p>
            <a:r>
              <a:rPr lang="en-US" dirty="0"/>
              <a:t>Neutron Capture in Liquid He II—A New Approach for </a:t>
            </a:r>
          </a:p>
          <a:p>
            <a:r>
              <a:rPr lang="en-US" dirty="0"/>
              <a:t>Turbulent Flow Research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8DB0F-DC71-46B6-AA03-B7D207E15375}"/>
              </a:ext>
            </a:extLst>
          </p:cNvPr>
          <p:cNvSpPr txBox="1"/>
          <p:nvPr/>
        </p:nvSpPr>
        <p:spPr>
          <a:xfrm>
            <a:off x="2563669" y="1418385"/>
            <a:ext cx="968663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Oral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D54E19-E589-4A2B-BE38-68AA7011E7AD}"/>
              </a:ext>
            </a:extLst>
          </p:cNvPr>
          <p:cNvSpPr txBox="1"/>
          <p:nvPr/>
        </p:nvSpPr>
        <p:spPr>
          <a:xfrm>
            <a:off x="8457819" y="1418385"/>
            <a:ext cx="1372363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Poster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AB3260-A939-4760-B4F4-4BA5668C7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067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A5EB20B-6414-4C0D-9E89-349846CB2EE2}"/>
              </a:ext>
            </a:extLst>
          </p:cNvPr>
          <p:cNvSpPr txBox="1"/>
          <p:nvPr/>
        </p:nvSpPr>
        <p:spPr>
          <a:xfrm>
            <a:off x="7878715" y="242153"/>
            <a:ext cx="3702809" cy="6463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STUDENT AWARDS</a:t>
            </a:r>
          </a:p>
        </p:txBody>
      </p:sp>
    </p:spTree>
    <p:extLst>
      <p:ext uri="{BB962C8B-B14F-4D97-AF65-F5344CB8AC3E}">
        <p14:creationId xmlns:p14="http://schemas.microsoft.com/office/powerpoint/2010/main" val="104258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Gehring</dc:creator>
  <cp:lastModifiedBy>Peter Gehring</cp:lastModifiedBy>
  <cp:revision>9</cp:revision>
  <dcterms:created xsi:type="dcterms:W3CDTF">2020-07-16T12:14:10Z</dcterms:created>
  <dcterms:modified xsi:type="dcterms:W3CDTF">2020-07-16T14:45:12Z</dcterms:modified>
</cp:coreProperties>
</file>