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F5574-301A-41FA-A13D-4FB62E1E2E06}" type="datetimeFigureOut">
              <a:rPr lang="en-US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6C613-164B-4292-9F23-3C2D7A1B0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7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68715-65CB-40E2-A144-B350F701D5A9}" type="datetimeFigureOut">
              <a:rPr lang="en-US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31B07-25B5-4BF7-993B-95999EAE6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2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2D899-FCB1-4CF6-8818-408C606800B2}" type="datetimeFigureOut">
              <a:rPr lang="en-US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5DA10-7A49-4576-8564-22219B3B8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1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811A5-0E91-45C5-86B1-1238834E26B1}" type="datetimeFigureOut">
              <a:rPr lang="en-US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CA285-3577-48B4-8D9A-4322F6F4C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6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BF3CC-8EAC-4064-94E4-39D958FB4EEA}" type="datetimeFigureOut">
              <a:rPr lang="en-US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3538E-2F9B-4B53-9B93-64D74A1FC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9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88736-DA6E-488E-B196-5FFD74D08060}" type="datetimeFigureOut">
              <a:rPr lang="en-US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CD77-39C8-4F91-9DDA-D18C7CAFE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8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831CE-4476-4F2C-A80C-CA6C53E0A696}" type="datetimeFigureOut">
              <a:rPr lang="en-US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6BDF3-C5D5-4CB3-ABF0-BB8272129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0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45930-9803-4068-B744-0889AB65AAD1}" type="datetimeFigureOut">
              <a:rPr lang="en-US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00498-29C2-438F-898A-881391F9A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B1D8A-18C8-42BF-AF86-91B6056D4129}" type="datetimeFigureOut">
              <a:rPr lang="en-US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053D8-63F9-496C-8E6A-B10849FEF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4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64CE4-CAA3-4D09-8F1E-10FC09335C9F}" type="datetimeFigureOut">
              <a:rPr lang="en-US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583D7-CDAA-4171-8C21-98710B3EF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4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3B1F-87C4-42C2-99F3-F1540C010AC7}" type="datetimeFigureOut">
              <a:rPr lang="en-US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69D0E-7E8F-4ABB-A4AE-FE22F4977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8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8D4B3C-E666-4F0C-99B1-28E47B7A7D05}" type="datetimeFigureOut">
              <a:rPr lang="en-US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D2DC1B-02F6-4B37-A322-2460D0642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Yokum</dc:creator>
  <cp:lastModifiedBy>Kris Uher</cp:lastModifiedBy>
  <cp:revision>1</cp:revision>
  <dcterms:created xsi:type="dcterms:W3CDTF">2016-08-25T19:13:03Z</dcterms:created>
  <dcterms:modified xsi:type="dcterms:W3CDTF">2016-08-25T19:29:29Z</dcterms:modified>
</cp:coreProperties>
</file>