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0DBD-FAC3-417F-9116-1887CF44CC7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C600-28E0-4997-9B5C-C7B506640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6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0DBD-FAC3-417F-9116-1887CF44CC7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C600-28E0-4997-9B5C-C7B506640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6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0DBD-FAC3-417F-9116-1887CF44CC7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C600-28E0-4997-9B5C-C7B506640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4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0DBD-FAC3-417F-9116-1887CF44CC7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C600-28E0-4997-9B5C-C7B506640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7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0DBD-FAC3-417F-9116-1887CF44CC7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C600-28E0-4997-9B5C-C7B506640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04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0DBD-FAC3-417F-9116-1887CF44CC7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C600-28E0-4997-9B5C-C7B506640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3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0DBD-FAC3-417F-9116-1887CF44CC7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C600-28E0-4997-9B5C-C7B506640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9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0DBD-FAC3-417F-9116-1887CF44CC7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C600-28E0-4997-9B5C-C7B506640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6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0DBD-FAC3-417F-9116-1887CF44CC7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C600-28E0-4997-9B5C-C7B506640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2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0DBD-FAC3-417F-9116-1887CF44CC7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C600-28E0-4997-9B5C-C7B506640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94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50DBD-FAC3-417F-9116-1887CF44CC7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C600-28E0-4997-9B5C-C7B506640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9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0DBD-FAC3-417F-9116-1887CF44CC7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8C600-28E0-4997-9B5C-C7B506640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8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1BC0E0-BC21-0B46-A2B7-4A8EC605C11C}"/>
              </a:ext>
            </a:extLst>
          </p:cNvPr>
          <p:cNvSpPr txBox="1">
            <a:spLocks/>
          </p:cNvSpPr>
          <p:nvPr/>
        </p:nvSpPr>
        <p:spPr>
          <a:xfrm>
            <a:off x="838200" y="2356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Directions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ECB8921-770B-8C40-BD52-23FEF04D9B02}"/>
              </a:ext>
            </a:extLst>
          </p:cNvPr>
          <p:cNvSpPr txBox="1">
            <a:spLocks/>
          </p:cNvSpPr>
          <p:nvPr/>
        </p:nvSpPr>
        <p:spPr>
          <a:xfrm>
            <a:off x="838200" y="147413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Personalize with your Booth number under “We’re Exhibiting!”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Select File, then Export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Change the file format to JPEG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Select “save current slide only”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Select Export</a:t>
            </a:r>
          </a:p>
        </p:txBody>
      </p:sp>
    </p:spTree>
    <p:extLst>
      <p:ext uri="{BB962C8B-B14F-4D97-AF65-F5344CB8AC3E}">
        <p14:creationId xmlns:p14="http://schemas.microsoft.com/office/powerpoint/2010/main" val="196847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7018" y="6032548"/>
            <a:ext cx="46955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Visit us in Booth #000</a:t>
            </a:r>
          </a:p>
        </p:txBody>
      </p:sp>
    </p:spTree>
    <p:extLst>
      <p:ext uri="{BB962C8B-B14F-4D97-AF65-F5344CB8AC3E}">
        <p14:creationId xmlns:p14="http://schemas.microsoft.com/office/powerpoint/2010/main" val="3233635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Gabborin</dc:creator>
  <cp:lastModifiedBy>Ryan Rebholz</cp:lastModifiedBy>
  <cp:revision>1</cp:revision>
  <dcterms:created xsi:type="dcterms:W3CDTF">2024-05-15T15:52:29Z</dcterms:created>
  <dcterms:modified xsi:type="dcterms:W3CDTF">2024-10-21T13:42:38Z</dcterms:modified>
</cp:coreProperties>
</file>