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9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3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7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5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0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D743F-4533-4E48-B148-C1ED5EE472C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98027-90D1-4342-959F-0B1FD659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1BC0E0-BC21-0B46-A2B7-4A8EC605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CB8921-770B-8C40-BD52-23FEF04D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Personalize with your Booth number under “We’re Exhibiting!”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File, then Export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the file format to JPEG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“save current slide only”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5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901" y="5103844"/>
            <a:ext cx="5150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Booth #000</a:t>
            </a:r>
            <a:endParaRPr 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82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A1766814D4024DA8C78D1508F3A66A" ma:contentTypeVersion="15" ma:contentTypeDescription="Create a new document." ma:contentTypeScope="" ma:versionID="b0308e5af9b6a663d0460aa0b38c6985">
  <xsd:schema xmlns:xsd="http://www.w3.org/2001/XMLSchema" xmlns:xs="http://www.w3.org/2001/XMLSchema" xmlns:p="http://schemas.microsoft.com/office/2006/metadata/properties" xmlns:ns3="c35fd4a0-e12e-4705-9755-7798e69c938d" xmlns:ns4="3d5b5d98-bd59-4cd6-aa46-4fb8ce372cc9" targetNamespace="http://schemas.microsoft.com/office/2006/metadata/properties" ma:root="true" ma:fieldsID="001a60757f4a389b77f6591b7209765d" ns3:_="" ns4:_="">
    <xsd:import namespace="c35fd4a0-e12e-4705-9755-7798e69c938d"/>
    <xsd:import namespace="3d5b5d98-bd59-4cd6-aa46-4fb8ce372c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fd4a0-e12e-4705-9755-7798e69c9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b5d98-bd59-4cd6-aa46-4fb8ce372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4D6D3C-1E5E-4CF3-AAE5-143E4F601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fd4a0-e12e-4705-9755-7798e69c938d"/>
    <ds:schemaRef ds:uri="3d5b5d98-bd59-4cd6-aa46-4fb8ce372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201253-1434-4759-B9FC-FC6E5A101D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B472B-193F-478E-92C9-0E15967DB3D3}">
  <ds:schemaRefs>
    <ds:schemaRef ds:uri="c35fd4a0-e12e-4705-9755-7798e69c938d"/>
    <ds:schemaRef ds:uri="3d5b5d98-bd59-4cd6-aa46-4fb8ce372cc9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Directions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Stephanie Gabborin</dc:creator>
  <cp:lastModifiedBy>Stephanie Gabborin</cp:lastModifiedBy>
  <cp:revision>3</cp:revision>
  <dcterms:created xsi:type="dcterms:W3CDTF">2023-07-18T11:42:44Z</dcterms:created>
  <dcterms:modified xsi:type="dcterms:W3CDTF">2023-07-19T19:03:57Z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0x010100FEA1766814D4024DA8C78D1508F3A66A</vt:lpwstr>
  </property>
</Properties>
</file>