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2346" y="-10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60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454" y="319814"/>
            <a:ext cx="11599090" cy="1872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7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owtechmagazine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wixstatic.com/media/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rogergrace.macmate.me/SARC/study/chaineoperatoire_files/chai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561" rIns="0" bIns="0" rtlCol="0">
            <a:spAutoFit/>
          </a:bodyPr>
          <a:lstStyle/>
          <a:p>
            <a:pPr marL="462915">
              <a:lnSpc>
                <a:spcPct val="100000"/>
              </a:lnSpc>
            </a:pPr>
            <a:r>
              <a:rPr sz="4800" dirty="0"/>
              <a:t>H</a:t>
            </a:r>
            <a:r>
              <a:rPr sz="4800" spc="-5" dirty="0"/>
              <a:t>uman</a:t>
            </a:r>
            <a:r>
              <a:rPr sz="4800" dirty="0"/>
              <a:t>iz</a:t>
            </a:r>
            <a:r>
              <a:rPr sz="4800" spc="-5" dirty="0"/>
              <a:t>e</a:t>
            </a:r>
            <a:r>
              <a:rPr sz="4800" dirty="0"/>
              <a:t>d</a:t>
            </a:r>
            <a:r>
              <a:rPr sz="4800" spc="40" dirty="0"/>
              <a:t> </a:t>
            </a:r>
            <a:r>
              <a:rPr sz="4800" dirty="0"/>
              <a:t>C</a:t>
            </a:r>
            <a:r>
              <a:rPr sz="4800" spc="-5" dirty="0"/>
              <a:t>eram</a:t>
            </a:r>
            <a:r>
              <a:rPr sz="4800" dirty="0"/>
              <a:t>ics</a:t>
            </a:r>
          </a:p>
          <a:p>
            <a:pPr marL="462915">
              <a:lnSpc>
                <a:spcPct val="100000"/>
              </a:lnSpc>
              <a:spcBef>
                <a:spcPts val="35"/>
              </a:spcBef>
            </a:pPr>
            <a:r>
              <a:rPr sz="3600" spc="-5" dirty="0">
                <a:solidFill>
                  <a:srgbClr val="FFFF00"/>
                </a:solidFill>
              </a:rPr>
              <a:t>F</a:t>
            </a:r>
            <a:r>
              <a:rPr sz="3600" dirty="0">
                <a:solidFill>
                  <a:srgbClr val="FFFF00"/>
                </a:solidFill>
              </a:rPr>
              <a:t>iring</a:t>
            </a:r>
            <a:r>
              <a:rPr sz="3600" spc="-15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Cla</a:t>
            </a:r>
            <a:r>
              <a:rPr sz="3600" spc="-265" dirty="0">
                <a:solidFill>
                  <a:srgbClr val="FFFF00"/>
                </a:solidFill>
              </a:rPr>
              <a:t>y</a:t>
            </a:r>
            <a:r>
              <a:rPr sz="3600" dirty="0">
                <a:solidFill>
                  <a:srgbClr val="FFFF00"/>
                </a:solidFill>
              </a:rPr>
              <a:t>,</a:t>
            </a:r>
            <a:r>
              <a:rPr sz="3600" spc="-1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B</a:t>
            </a:r>
            <a:r>
              <a:rPr sz="3600" dirty="0">
                <a:solidFill>
                  <a:srgbClr val="FFFF00"/>
                </a:solidFill>
              </a:rPr>
              <a:t>reaking</a:t>
            </a:r>
            <a:r>
              <a:rPr sz="3600" spc="-30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G</a:t>
            </a:r>
            <a:r>
              <a:rPr sz="3600" dirty="0">
                <a:solidFill>
                  <a:srgbClr val="FFFF00"/>
                </a:solidFill>
              </a:rPr>
              <a:t>lass</a:t>
            </a:r>
            <a:endParaRPr sz="3600" dirty="0"/>
          </a:p>
        </p:txBody>
      </p:sp>
      <p:sp>
        <p:nvSpPr>
          <p:cNvPr id="4" name="object 4"/>
          <p:cNvSpPr/>
          <p:nvPr/>
        </p:nvSpPr>
        <p:spPr>
          <a:xfrm>
            <a:off x="6644640" y="475487"/>
            <a:ext cx="5547359" cy="6176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2438412"/>
            <a:ext cx="5123687" cy="3843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9711" y="0"/>
            <a:ext cx="916228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8015" y="253856"/>
            <a:ext cx="9125585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61535" algn="l"/>
                <a:tab pos="5398135" algn="l"/>
              </a:tabLst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tep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3: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 P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re	f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r	Re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Shap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oug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anned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9092" y="4356570"/>
            <a:ext cx="2612390" cy="217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ce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hno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 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anned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edu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 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oug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ve f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ons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ope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ona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equen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207" y="2083308"/>
            <a:ext cx="274320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9601200" y="5453592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ct val="100000"/>
              </a:lnSpc>
            </a:pP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tep</a:t>
            </a:r>
            <a:r>
              <a:rPr sz="36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4: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 Sh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Thi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face</a:t>
            </a:r>
            <a:endParaRPr sz="36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Ach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ev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des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d f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rm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an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ize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1515147"/>
            <a:ext cx="5274206" cy="5187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69280" y="1502663"/>
            <a:ext cx="6364223" cy="401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8123" y="5883500"/>
            <a:ext cx="57372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Le</a:t>
            </a:r>
            <a:r>
              <a:rPr sz="1800" dirty="0">
                <a:latin typeface="Arial"/>
                <a:cs typeface="Arial"/>
              </a:rPr>
              <a:t>ft: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t”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epa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 f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ct val="100000"/>
              </a:lnSpc>
            </a:pP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tep</a:t>
            </a:r>
            <a:r>
              <a:rPr sz="36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5: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Rem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ve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Flu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tes</a:t>
            </a:r>
            <a:endParaRPr sz="36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sk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es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ep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… m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y f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il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68668" y="2820923"/>
            <a:ext cx="5140451" cy="3860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4527" y="1389888"/>
            <a:ext cx="3425952" cy="5291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696" y="2820923"/>
            <a:ext cx="2619755" cy="3860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9623672" y="344483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6476" y="0"/>
            <a:ext cx="9145523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85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tep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6:</a:t>
            </a:r>
            <a:r>
              <a:rPr sz="3600" b="1" spc="-5" dirty="0">
                <a:latin typeface="Arial"/>
                <a:cs typeface="Arial"/>
              </a:rPr>
              <a:t> Fini</a:t>
            </a:r>
            <a:r>
              <a:rPr sz="3600" b="1" dirty="0">
                <a:latin typeface="Arial"/>
                <a:cs typeface="Arial"/>
              </a:rPr>
              <a:t>sh</a:t>
            </a:r>
            <a:r>
              <a:rPr sz="3600" b="1" spc="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Edg</a:t>
            </a:r>
            <a:r>
              <a:rPr sz="3600" b="1" dirty="0">
                <a:latin typeface="Arial"/>
                <a:cs typeface="Arial"/>
              </a:rPr>
              <a:t>es</a:t>
            </a:r>
            <a:endParaRPr sz="36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  <a:spcBef>
                <a:spcPts val="35"/>
              </a:spcBef>
            </a:pPr>
            <a:r>
              <a:rPr sz="2400" b="1" spc="-5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ime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app</a:t>
            </a:r>
            <a:r>
              <a:rPr sz="2400" b="1" dirty="0">
                <a:latin typeface="Arial"/>
                <a:cs typeface="Arial"/>
              </a:rPr>
              <a:t>ly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essu</a:t>
            </a:r>
            <a:r>
              <a:rPr sz="2400" b="1" dirty="0">
                <a:latin typeface="Arial"/>
                <a:cs typeface="Arial"/>
              </a:rPr>
              <a:t>re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sha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5" dirty="0">
                <a:latin typeface="Arial"/>
                <a:cs typeface="Arial"/>
              </a:rPr>
              <a:t> acu</a:t>
            </a:r>
            <a:r>
              <a:rPr sz="2400" b="1" dirty="0">
                <a:latin typeface="Arial"/>
                <a:cs typeface="Arial"/>
              </a:rPr>
              <a:t>te </a:t>
            </a:r>
            <a:r>
              <a:rPr sz="2400" b="1" spc="-5" dirty="0">
                <a:latin typeface="Arial"/>
                <a:cs typeface="Arial"/>
              </a:rPr>
              <a:t>edges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2137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tep</a:t>
            </a:r>
            <a:r>
              <a:rPr sz="36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7: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 G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Basal</a:t>
            </a:r>
            <a:r>
              <a:rPr sz="36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Mar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gins</a:t>
            </a:r>
            <a:endParaRPr sz="36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Du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ll</a:t>
            </a:r>
            <a:r>
              <a:rPr sz="24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edge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24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ha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il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40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co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me in</a:t>
            </a:r>
            <a:r>
              <a:rPr sz="24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ac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25" dirty="0">
                <a:solidFill>
                  <a:srgbClr val="000000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sz="24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ri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 a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tt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ach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24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Arial"/>
                <a:cs typeface="Arial"/>
              </a:rPr>
              <a:t>hand</a:t>
            </a: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64223" y="2226564"/>
            <a:ext cx="5366003" cy="3963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815" y="2226564"/>
            <a:ext cx="5285231" cy="3963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555" y="436736"/>
            <a:ext cx="10280015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tep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8:</a:t>
            </a:r>
            <a:r>
              <a:rPr sz="3600" b="1" spc="-1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Attach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Poin</a:t>
            </a:r>
            <a:r>
              <a:rPr sz="3600" b="1" dirty="0">
                <a:latin typeface="Arial"/>
                <a:cs typeface="Arial"/>
              </a:rPr>
              <a:t>t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to Ha</a:t>
            </a:r>
            <a:r>
              <a:rPr sz="3600" b="1" spc="-5" dirty="0">
                <a:latin typeface="Arial"/>
                <a:cs typeface="Arial"/>
              </a:rPr>
              <a:t>ndl</a:t>
            </a:r>
            <a:r>
              <a:rPr sz="3600" b="1" dirty="0">
                <a:latin typeface="Arial"/>
                <a:cs typeface="Arial"/>
              </a:rPr>
              <a:t>e</a:t>
            </a:r>
            <a:r>
              <a:rPr sz="3600" b="1" spc="-5" dirty="0">
                <a:latin typeface="Arial"/>
                <a:cs typeface="Arial"/>
              </a:rPr>
              <a:t> o</a:t>
            </a:r>
            <a:r>
              <a:rPr sz="3600" b="1" dirty="0">
                <a:latin typeface="Arial"/>
                <a:cs typeface="Arial"/>
              </a:rPr>
              <a:t>r</a:t>
            </a:r>
            <a:r>
              <a:rPr sz="3600" b="1" spc="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Sh</a:t>
            </a:r>
            <a:r>
              <a:rPr sz="3600" b="1" dirty="0">
                <a:latin typeface="Arial"/>
                <a:cs typeface="Arial"/>
              </a:rPr>
              <a:t>aft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latin typeface="Arial"/>
                <a:cs typeface="Arial"/>
              </a:rPr>
              <a:t>Nee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hand</a:t>
            </a:r>
            <a:r>
              <a:rPr sz="2400" b="1" dirty="0">
                <a:latin typeface="Arial"/>
                <a:cs typeface="Arial"/>
              </a:rPr>
              <a:t>le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sha</a:t>
            </a:r>
            <a:r>
              <a:rPr sz="2400" b="1" dirty="0">
                <a:latin typeface="Arial"/>
                <a:cs typeface="Arial"/>
              </a:rPr>
              <a:t>ft,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nd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g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ri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</a:t>
            </a:r>
            <a:r>
              <a:rPr sz="2400" b="1" spc="-5" dirty="0">
                <a:latin typeface="Arial"/>
                <a:cs typeface="Arial"/>
              </a:rPr>
              <a:t>co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dage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-5" dirty="0">
                <a:latin typeface="Arial"/>
                <a:cs typeface="Arial"/>
              </a:rPr>
              <a:t> g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ue)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" y="1482852"/>
            <a:ext cx="6632447" cy="5088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0816" y="1482852"/>
            <a:ext cx="4492751" cy="5092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89011" y="1785919"/>
            <a:ext cx="12528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eady?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6280"/>
            <a:ext cx="12192000" cy="6141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1076" y="177511"/>
            <a:ext cx="1115568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Hun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mm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</a:t>
            </a:r>
            <a:r>
              <a:rPr sz="2400" dirty="0">
                <a:latin typeface="Arial"/>
                <a:cs typeface="Arial"/>
              </a:rPr>
              <a:t>s </a:t>
            </a:r>
            <a:r>
              <a:rPr sz="2400" spc="-5" dirty="0">
                <a:latin typeface="Arial"/>
                <a:cs typeface="Arial"/>
              </a:rPr>
              <a:t>Co</a:t>
            </a:r>
            <a:r>
              <a:rPr sz="2400" dirty="0">
                <a:latin typeface="Arial"/>
                <a:cs typeface="Arial"/>
              </a:rPr>
              <a:t>mm</a:t>
            </a:r>
            <a:r>
              <a:rPr sz="2400" spc="-5" dirty="0">
                <a:latin typeface="Arial"/>
                <a:cs typeface="Arial"/>
              </a:rPr>
              <a:t>una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80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ul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</a:t>
            </a:r>
            <a:r>
              <a:rPr sz="2400" spc="-5" dirty="0">
                <a:latin typeface="Arial"/>
                <a:cs typeface="Arial"/>
              </a:rPr>
              <a:t>Su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plu</a:t>
            </a:r>
            <a:r>
              <a:rPr sz="2400" dirty="0">
                <a:latin typeface="Arial"/>
                <a:cs typeface="Arial"/>
              </a:rPr>
              <a:t>s”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4511" y="3026664"/>
            <a:ext cx="4509515" cy="3389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30033" y="3012185"/>
            <a:ext cx="4538980" cy="3418840"/>
          </a:xfrm>
          <a:custGeom>
            <a:avLst/>
            <a:gdLst/>
            <a:ahLst/>
            <a:cxnLst/>
            <a:rect l="l" t="t" r="r" b="b"/>
            <a:pathLst>
              <a:path w="4538980" h="3418840">
                <a:moveTo>
                  <a:pt x="0" y="0"/>
                </a:moveTo>
                <a:lnTo>
                  <a:pt x="4538472" y="0"/>
                </a:lnTo>
                <a:lnTo>
                  <a:pt x="4538472" y="3418332"/>
                </a:lnTo>
                <a:lnTo>
                  <a:pt x="0" y="3418332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660" y="180288"/>
            <a:ext cx="1080262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qu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und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10" dirty="0">
                <a:latin typeface="Arial"/>
                <a:cs typeface="Arial"/>
              </a:rPr>
              <a:t>ed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ay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ool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ve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ry”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 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qui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ck?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1548" y="0"/>
            <a:ext cx="5140451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31136"/>
            <a:ext cx="6940295" cy="4626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</a:pPr>
            <a:r>
              <a:rPr sz="3600" dirty="0"/>
              <a:t>Communi</a:t>
            </a:r>
            <a:r>
              <a:rPr sz="3600" spc="-5" dirty="0"/>
              <a:t>t</a:t>
            </a:r>
            <a:r>
              <a:rPr sz="3600" dirty="0"/>
              <a:t>ies</a:t>
            </a:r>
            <a:r>
              <a:rPr sz="3600" spc="-30" dirty="0"/>
              <a:t> </a:t>
            </a:r>
            <a:r>
              <a:rPr sz="3600" dirty="0"/>
              <a:t>of </a:t>
            </a:r>
            <a:r>
              <a:rPr sz="3600" spc="-5" dirty="0"/>
              <a:t>P</a:t>
            </a:r>
            <a:r>
              <a:rPr sz="3600" dirty="0"/>
              <a:t>rac</a:t>
            </a:r>
            <a:r>
              <a:rPr sz="3600" spc="-5" dirty="0"/>
              <a:t>t</a:t>
            </a:r>
            <a:r>
              <a:rPr sz="3600" dirty="0"/>
              <a:t>i</a:t>
            </a:r>
            <a:r>
              <a:rPr sz="3600" spc="-5" dirty="0"/>
              <a:t>c</a:t>
            </a:r>
            <a:r>
              <a:rPr sz="3600" dirty="0"/>
              <a:t>e</a:t>
            </a:r>
            <a:endParaRPr sz="3600"/>
          </a:p>
          <a:p>
            <a:pPr marL="99695">
              <a:lnSpc>
                <a:spcPct val="100000"/>
              </a:lnSpc>
              <a:spcBef>
                <a:spcPts val="20"/>
              </a:spcBef>
            </a:pPr>
            <a:r>
              <a:rPr sz="2800" spc="-10" dirty="0"/>
              <a:t>Learni</a:t>
            </a:r>
            <a:r>
              <a:rPr sz="2800" spc="-15" dirty="0"/>
              <a:t>n</a:t>
            </a:r>
            <a:r>
              <a:rPr sz="2800" spc="-20" dirty="0"/>
              <a:t>g</a:t>
            </a:r>
            <a:r>
              <a:rPr sz="2800" spc="15" dirty="0"/>
              <a:t> </a:t>
            </a:r>
            <a:r>
              <a:rPr sz="2800" spc="-15" dirty="0"/>
              <a:t>is</a:t>
            </a:r>
            <a:r>
              <a:rPr sz="2800" spc="-5" dirty="0"/>
              <a:t> </a:t>
            </a:r>
            <a:r>
              <a:rPr sz="2800" spc="-25" dirty="0"/>
              <a:t>S</a:t>
            </a:r>
            <a:r>
              <a:rPr sz="2800" spc="-10" dirty="0"/>
              <a:t>ocial</a:t>
            </a:r>
            <a:endParaRPr sz="2800"/>
          </a:p>
        </p:txBody>
      </p:sp>
      <p:sp>
        <p:nvSpPr>
          <p:cNvPr id="6" name="Rectangle 5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7400" y="5754807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object 2"/>
          <p:cNvSpPr/>
          <p:nvPr/>
        </p:nvSpPr>
        <p:spPr>
          <a:xfrm>
            <a:off x="5154167" y="274320"/>
            <a:ext cx="6553199" cy="531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283" y="5754807"/>
            <a:ext cx="1066419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dirty="0">
                <a:latin typeface="Arial"/>
                <a:cs typeface="Arial"/>
              </a:rPr>
              <a:t>k 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rth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rs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</a:t>
            </a:r>
            <a:r>
              <a:rPr sz="1800" spc="-10" dirty="0">
                <a:latin typeface="Arial"/>
                <a:cs typeface="Arial"/>
              </a:rPr>
              <a:t>ape</a:t>
            </a:r>
            <a:r>
              <a:rPr sz="1800" dirty="0">
                <a:latin typeface="Arial"/>
                <a:cs typeface="Arial"/>
              </a:rPr>
              <a:t>rs,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 t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10" dirty="0">
                <a:latin typeface="Arial"/>
                <a:cs typeface="Arial"/>
              </a:rPr>
              <a:t>ay a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ba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s; 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ne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gh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ed agg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ega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bo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hun</a:t>
            </a:r>
            <a:r>
              <a:rPr sz="1800" dirty="0"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05720"/>
            <a:ext cx="3434079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Ri</a:t>
            </a:r>
            <a:r>
              <a:rPr sz="2400" dirty="0">
                <a:latin typeface="Arial"/>
                <a:cs typeface="Arial"/>
              </a:rPr>
              <a:t>sk</a:t>
            </a:r>
            <a:r>
              <a:rPr sz="2400" spc="-5" dirty="0">
                <a:latin typeface="Arial"/>
                <a:cs typeface="Arial"/>
              </a:rPr>
              <a:t>ie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p (</a:t>
            </a:r>
            <a:r>
              <a:rPr sz="2400" spc="-5" dirty="0">
                <a:latin typeface="Arial"/>
                <a:cs typeface="Arial"/>
              </a:rPr>
              <a:t>Flu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ing) 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unde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uidan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Spe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iali</a:t>
            </a:r>
            <a:r>
              <a:rPr sz="2400" dirty="0">
                <a:latin typeface="Arial"/>
                <a:cs typeface="Arial"/>
              </a:rPr>
              <a:t>st?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768760"/>
            <a:ext cx="363791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Se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ua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Labo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spc="-5" dirty="0">
                <a:latin typeface="Arial"/>
                <a:cs typeface="Arial"/>
              </a:rPr>
              <a:t>Spa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rr</a:t>
            </a:r>
            <a:r>
              <a:rPr sz="2400" spc="-5" dirty="0">
                <a:latin typeface="Arial"/>
                <a:cs typeface="Arial"/>
              </a:rPr>
              <a:t>ange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27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sks?</a:t>
            </a:r>
          </a:p>
        </p:txBody>
      </p:sp>
      <p:sp>
        <p:nvSpPr>
          <p:cNvPr id="6" name="object 6"/>
          <p:cNvSpPr/>
          <p:nvPr/>
        </p:nvSpPr>
        <p:spPr>
          <a:xfrm>
            <a:off x="425195" y="2993135"/>
            <a:ext cx="4472673" cy="25176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3304" y="451116"/>
            <a:ext cx="6120384" cy="6120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9072" y="0"/>
            <a:ext cx="8839199" cy="6842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2767" y="0"/>
            <a:ext cx="9124187" cy="6842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2080" y="0"/>
            <a:ext cx="9473183" cy="6803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0936"/>
            <a:ext cx="12191999" cy="6001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0453" y="221116"/>
            <a:ext cx="7569200" cy="861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5" dirty="0">
                <a:latin typeface="Arial"/>
                <a:cs typeface="Arial"/>
              </a:rPr>
              <a:t>lo</a:t>
            </a:r>
            <a:r>
              <a:rPr sz="3200" b="1" spc="-10" dirty="0">
                <a:latin typeface="Arial"/>
                <a:cs typeface="Arial"/>
              </a:rPr>
              <a:t>v</a:t>
            </a:r>
            <a:r>
              <a:rPr sz="3200" b="1" spc="-5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s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10" dirty="0">
                <a:latin typeface="Arial"/>
                <a:cs typeface="Arial"/>
              </a:rPr>
              <a:t>ac</a:t>
            </a:r>
            <a:r>
              <a:rPr sz="3200" b="1" spc="-5" dirty="0">
                <a:latin typeface="Arial"/>
                <a:cs typeface="Arial"/>
              </a:rPr>
              <a:t>hin</a:t>
            </a:r>
            <a:r>
              <a:rPr sz="3200" b="1" dirty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800" spc="-3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15" dirty="0">
                <a:latin typeface="Arial"/>
                <a:cs typeface="Arial"/>
              </a:rPr>
              <a:t>ua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depos</a:t>
            </a:r>
            <a:r>
              <a:rPr sz="2800" spc="-10" dirty="0">
                <a:latin typeface="Arial"/>
                <a:cs typeface="Arial"/>
              </a:rPr>
              <a:t>its,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occasi</a:t>
            </a:r>
            <a:r>
              <a:rPr sz="2800" spc="-15" dirty="0">
                <a:latin typeface="Arial"/>
                <a:cs typeface="Arial"/>
              </a:rPr>
              <a:t>ona</a:t>
            </a:r>
            <a:r>
              <a:rPr sz="2800" spc="-10" dirty="0">
                <a:latin typeface="Arial"/>
                <a:cs typeface="Arial"/>
              </a:rPr>
              <a:t>lly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ith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hu</a:t>
            </a:r>
            <a:r>
              <a:rPr sz="2800" spc="-30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buri</a:t>
            </a:r>
            <a:r>
              <a:rPr sz="2800" spc="-15" dirty="0">
                <a:latin typeface="Arial"/>
                <a:cs typeface="Arial"/>
              </a:rPr>
              <a:t>als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508113"/>
            <a:ext cx="1856105" cy="89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y C</a:t>
            </a:r>
            <a:r>
              <a:rPr sz="3200" spc="-10" dirty="0">
                <a:latin typeface="Arial"/>
                <a:cs typeface="Arial"/>
              </a:rPr>
              <a:t>oo</a:t>
            </a:r>
            <a:r>
              <a:rPr sz="3200" spc="5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730066"/>
            <a:ext cx="2367915" cy="463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066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</a:t>
            </a:r>
            <a:r>
              <a:rPr sz="1800" spc="-10" dirty="0">
                <a:latin typeface="Arial"/>
                <a:cs typeface="Arial"/>
              </a:rPr>
              <a:t>hen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rra </a:t>
            </a:r>
            <a:r>
              <a:rPr sz="1800" spc="-5" dirty="0">
                <a:latin typeface="Arial"/>
                <a:cs typeface="Arial"/>
              </a:rPr>
              <a:t>Co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ub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2923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ng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ondu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w to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hno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ogy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 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dirty="0">
                <a:latin typeface="Arial"/>
                <a:cs typeface="Arial"/>
              </a:rPr>
              <a:t>tt</a:t>
            </a:r>
            <a:r>
              <a:rPr sz="1800" spc="-10" dirty="0">
                <a:latin typeface="Arial"/>
                <a:cs typeface="Arial"/>
              </a:rPr>
              <a:t>er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ondu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so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 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ck.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143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?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ck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nu</a:t>
            </a:r>
            <a:r>
              <a:rPr sz="1800" dirty="0">
                <a:latin typeface="Arial"/>
                <a:cs typeface="Arial"/>
              </a:rPr>
              <a:t>tr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al 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ood</a:t>
            </a:r>
            <a:r>
              <a:rPr sz="1800" dirty="0">
                <a:latin typeface="Arial"/>
                <a:cs typeface="Arial"/>
              </a:rPr>
              <a:t>s 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equ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re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ong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</a:t>
            </a:r>
            <a:r>
              <a:rPr sz="1800" spc="-5" dirty="0">
                <a:latin typeface="Arial"/>
                <a:cs typeface="Arial"/>
              </a:rPr>
              <a:t>ili</a:t>
            </a:r>
            <a:r>
              <a:rPr sz="1800" spc="-10" dirty="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536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2309" y="388476"/>
            <a:ext cx="1832610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-40" dirty="0">
                <a:latin typeface="Arial"/>
                <a:cs typeface="Arial"/>
              </a:rPr>
              <a:t>W</a:t>
            </a:r>
            <a:r>
              <a:rPr sz="3600" b="1" spc="-5" dirty="0">
                <a:latin typeface="Arial"/>
                <a:cs typeface="Arial"/>
              </a:rPr>
              <a:t>ild G</a:t>
            </a:r>
            <a:r>
              <a:rPr sz="3600" b="1" dirty="0">
                <a:latin typeface="Arial"/>
                <a:cs typeface="Arial"/>
              </a:rPr>
              <a:t>rasses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309" y="1461420"/>
            <a:ext cx="1841500" cy="470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Ba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 </a:t>
            </a:r>
            <a:r>
              <a:rPr sz="2400" spc="-5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f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5" dirty="0">
                <a:latin typeface="Arial"/>
                <a:cs typeface="Arial"/>
              </a:rPr>
              <a:t>ing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beginning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ili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1209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oble</a:t>
            </a:r>
            <a:r>
              <a:rPr sz="2400" dirty="0">
                <a:latin typeface="Arial"/>
                <a:cs typeface="Arial"/>
              </a:rPr>
              <a:t>m: t</a:t>
            </a:r>
            <a:r>
              <a:rPr sz="2400" spc="-5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equi</a:t>
            </a:r>
            <a:r>
              <a:rPr sz="2400" dirty="0">
                <a:latin typeface="Arial"/>
                <a:cs typeface="Arial"/>
              </a:rPr>
              <a:t>re 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olonged boilin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 m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ze </a:t>
            </a:r>
            <a:r>
              <a:rPr sz="2400" spc="-5" dirty="0">
                <a:latin typeface="Arial"/>
                <a:cs typeface="Arial"/>
              </a:rPr>
              <a:t>nu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ional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alue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00" y="5629431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156" y="314816"/>
            <a:ext cx="2310765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Th</a:t>
            </a:r>
            <a:r>
              <a:rPr sz="3600" b="1" dirty="0">
                <a:latin typeface="Arial"/>
                <a:cs typeface="Arial"/>
              </a:rPr>
              <a:t>e</a:t>
            </a:r>
            <a:r>
              <a:rPr sz="3600" b="1" spc="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Id</a:t>
            </a:r>
            <a:r>
              <a:rPr sz="3600" b="1" dirty="0">
                <a:latin typeface="Arial"/>
                <a:cs typeface="Arial"/>
              </a:rPr>
              <a:t>eal C</a:t>
            </a:r>
            <a:r>
              <a:rPr sz="3600" b="1" spc="-5" dirty="0">
                <a:latin typeface="Arial"/>
                <a:cs typeface="Arial"/>
              </a:rPr>
              <a:t>oo</a:t>
            </a:r>
            <a:r>
              <a:rPr sz="3600" b="1" dirty="0">
                <a:latin typeface="Arial"/>
                <a:cs typeface="Arial"/>
              </a:rPr>
              <a:t>k</a:t>
            </a:r>
            <a:r>
              <a:rPr sz="3600" b="1" spc="-5" dirty="0">
                <a:latin typeface="Arial"/>
                <a:cs typeface="Arial"/>
              </a:rPr>
              <a:t> Po</a:t>
            </a:r>
            <a:r>
              <a:rPr sz="3600" b="1" dirty="0">
                <a:latin typeface="Arial"/>
                <a:cs typeface="Arial"/>
              </a:rPr>
              <a:t>t?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6511" y="355091"/>
            <a:ext cx="3258689" cy="3133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1231" y="342900"/>
            <a:ext cx="4271771" cy="3145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5264" y="3619500"/>
            <a:ext cx="3255251" cy="3194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649980"/>
            <a:ext cx="3138602" cy="3133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56833" y="3619500"/>
            <a:ext cx="2668776" cy="3194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351" y="355092"/>
            <a:ext cx="3047999" cy="2987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82912" y="3585971"/>
            <a:ext cx="2484119" cy="32720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8752" y="10668"/>
            <a:ext cx="8790431" cy="6847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4742" y="5128752"/>
            <a:ext cx="2395220" cy="150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 marR="5080" indent="-132715" algn="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Ch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cli</a:t>
            </a:r>
            <a:r>
              <a:rPr sz="1600" spc="-15" dirty="0">
                <a:latin typeface="Arial"/>
                <a:cs typeface="Arial"/>
              </a:rPr>
              <a:t>mb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kil</a:t>
            </a:r>
            <a:r>
              <a:rPr sz="1600" spc="-10" dirty="0">
                <a:latin typeface="Arial"/>
                <a:cs typeface="Arial"/>
              </a:rPr>
              <a:t>ns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</a:t>
            </a:r>
            <a:r>
              <a:rPr sz="1600" spc="-10" dirty="0">
                <a:latin typeface="Arial"/>
                <a:cs typeface="Arial"/>
              </a:rPr>
              <a:t>e 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one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ho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date ba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</a:t>
            </a:r>
            <a:r>
              <a:rPr sz="1575" baseline="26455" dirty="0">
                <a:latin typeface="Arial"/>
                <a:cs typeface="Arial"/>
              </a:rPr>
              <a:t>th</a:t>
            </a:r>
            <a:endParaRPr sz="1575" baseline="26455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entu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A.D.</a:t>
            </a:r>
            <a:endParaRPr sz="1600">
              <a:latin typeface="Arial"/>
              <a:cs typeface="Arial"/>
            </a:endParaRPr>
          </a:p>
          <a:p>
            <a:pPr marL="76200" marR="5715" indent="-41275" algn="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(</a:t>
            </a:r>
            <a:r>
              <a:rPr sz="1200" dirty="0">
                <a:latin typeface="Arial"/>
                <a:cs typeface="Arial"/>
                <a:hlinkClick r:id="rId4"/>
              </a:rPr>
              <a:t>http://</a:t>
            </a:r>
            <a:r>
              <a:rPr sz="1200" spc="-15" dirty="0">
                <a:latin typeface="Arial"/>
                <a:cs typeface="Arial"/>
                <a:hlinkClick r:id="rId4"/>
              </a:rPr>
              <a:t>ww</a:t>
            </a:r>
            <a:r>
              <a:rPr sz="1200" spc="-75" dirty="0">
                <a:latin typeface="Arial"/>
                <a:cs typeface="Arial"/>
                <a:hlinkClick r:id="rId4"/>
              </a:rPr>
              <a:t>w</a:t>
            </a:r>
            <a:r>
              <a:rPr sz="1200" dirty="0">
                <a:latin typeface="Arial"/>
                <a:cs typeface="Arial"/>
                <a:hlinkClick r:id="rId4"/>
              </a:rPr>
              <a:t>.</a:t>
            </a:r>
            <a:r>
              <a:rPr sz="1200" spc="-5" dirty="0">
                <a:latin typeface="Arial"/>
                <a:cs typeface="Arial"/>
                <a:hlinkClick r:id="rId4"/>
              </a:rPr>
              <a:t>l</a:t>
            </a:r>
            <a:r>
              <a:rPr sz="1200" dirty="0">
                <a:latin typeface="Arial"/>
                <a:cs typeface="Arial"/>
                <a:hlinkClick r:id="rId4"/>
              </a:rPr>
              <a:t>o</a:t>
            </a:r>
            <a:r>
              <a:rPr sz="1200" spc="-15" dirty="0">
                <a:latin typeface="Arial"/>
                <a:cs typeface="Arial"/>
                <a:hlinkClick r:id="rId4"/>
              </a:rPr>
              <a:t>w</a:t>
            </a:r>
            <a:r>
              <a:rPr sz="1200" dirty="0">
                <a:latin typeface="Arial"/>
                <a:cs typeface="Arial"/>
                <a:hlinkClick r:id="rId4"/>
              </a:rPr>
              <a:t>tech</a:t>
            </a:r>
            <a:r>
              <a:rPr sz="1200" spc="5" dirty="0">
                <a:latin typeface="Arial"/>
                <a:cs typeface="Arial"/>
                <a:hlinkClick r:id="rId4"/>
              </a:rPr>
              <a:t>m</a:t>
            </a:r>
            <a:r>
              <a:rPr sz="1200" dirty="0">
                <a:latin typeface="Arial"/>
                <a:cs typeface="Arial"/>
                <a:hlinkClick r:id="rId4"/>
              </a:rPr>
              <a:t>a</a:t>
            </a:r>
            <a:r>
              <a:rPr sz="1200" spc="-10" dirty="0">
                <a:latin typeface="Arial"/>
                <a:cs typeface="Arial"/>
                <a:hlinkClick r:id="rId4"/>
              </a:rPr>
              <a:t>g</a:t>
            </a:r>
            <a:r>
              <a:rPr sz="1200" dirty="0">
                <a:latin typeface="Arial"/>
                <a:cs typeface="Arial"/>
                <a:hlinkClick r:id="rId4"/>
              </a:rPr>
              <a:t>a</a:t>
            </a:r>
            <a:r>
              <a:rPr sz="1200" spc="-15" dirty="0">
                <a:latin typeface="Arial"/>
                <a:cs typeface="Arial"/>
                <a:hlinkClick r:id="rId4"/>
              </a:rPr>
              <a:t>z</a:t>
            </a:r>
            <a:r>
              <a:rPr sz="1200" spc="-5" dirty="0">
                <a:latin typeface="Arial"/>
                <a:cs typeface="Arial"/>
                <a:hlinkClick r:id="rId4"/>
              </a:rPr>
              <a:t>i</a:t>
            </a:r>
            <a:r>
              <a:rPr sz="1200" dirty="0">
                <a:latin typeface="Arial"/>
                <a:cs typeface="Arial"/>
                <a:hlinkClick r:id="rId4"/>
              </a:rPr>
              <a:t>ne.co</a:t>
            </a:r>
            <a:r>
              <a:rPr sz="1200" spc="-5" dirty="0">
                <a:latin typeface="Arial"/>
                <a:cs typeface="Arial"/>
                <a:hlinkClick r:id="rId4"/>
              </a:rPr>
              <a:t>m</a:t>
            </a:r>
            <a:r>
              <a:rPr sz="1200" dirty="0">
                <a:latin typeface="Arial"/>
                <a:cs typeface="Arial"/>
                <a:hlinkClick r:id="rId4"/>
              </a:rPr>
              <a:t>/</a:t>
            </a:r>
            <a:r>
              <a:rPr sz="1200" dirty="0">
                <a:latin typeface="Arial"/>
                <a:cs typeface="Arial"/>
              </a:rPr>
              <a:t> 2009/</a:t>
            </a:r>
            <a:r>
              <a:rPr sz="1200" spc="-10" dirty="0">
                <a:latin typeface="Arial"/>
                <a:cs typeface="Arial"/>
              </a:rPr>
              <a:t>10</a:t>
            </a:r>
            <a:r>
              <a:rPr sz="1200" dirty="0">
                <a:latin typeface="Arial"/>
                <a:cs typeface="Arial"/>
              </a:rPr>
              <a:t>/h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2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f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ann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ns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ri</a:t>
            </a:r>
            <a:r>
              <a:rPr sz="1200" dirty="0">
                <a:latin typeface="Arial"/>
                <a:cs typeface="Arial"/>
              </a:rPr>
              <a:t>ck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nd</a:t>
            </a:r>
            <a:r>
              <a:rPr sz="1200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t</a:t>
            </a:r>
            <a:r>
              <a:rPr sz="1200" spc="-5" dirty="0">
                <a:latin typeface="Arial"/>
                <a:cs typeface="Arial"/>
              </a:rPr>
              <a:t>il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oduct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on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</a:rPr>
              <a:t>Kil</a:t>
            </a:r>
            <a:r>
              <a:rPr sz="4400" spc="-5" dirty="0">
                <a:solidFill>
                  <a:srgbClr val="000000"/>
                </a:solidFill>
              </a:rPr>
              <a:t>n</a:t>
            </a:r>
            <a:r>
              <a:rPr sz="4400" dirty="0">
                <a:solidFill>
                  <a:srgbClr val="000000"/>
                </a:solidFill>
              </a:rPr>
              <a:t>s:</a:t>
            </a:r>
            <a:endParaRPr sz="4400"/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sz="2800" spc="-25" dirty="0">
                <a:solidFill>
                  <a:srgbClr val="000000"/>
                </a:solidFill>
              </a:rPr>
              <a:t>A</a:t>
            </a:r>
            <a:r>
              <a:rPr sz="2800" spc="-10" dirty="0">
                <a:solidFill>
                  <a:srgbClr val="000000"/>
                </a:solidFill>
              </a:rPr>
              <a:t>chievi</a:t>
            </a:r>
            <a:r>
              <a:rPr sz="2800" spc="-15" dirty="0">
                <a:solidFill>
                  <a:srgbClr val="000000"/>
                </a:solidFill>
              </a:rPr>
              <a:t>ng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340" dirty="0">
                <a:solidFill>
                  <a:srgbClr val="000000"/>
                </a:solidFill>
              </a:rPr>
              <a:t>T</a:t>
            </a:r>
            <a:r>
              <a:rPr sz="2800" spc="-15" dirty="0">
                <a:solidFill>
                  <a:srgbClr val="000000"/>
                </a:solidFill>
              </a:rPr>
              <a:t>e</a:t>
            </a:r>
            <a:r>
              <a:rPr sz="2800" spc="-30" dirty="0">
                <a:solidFill>
                  <a:srgbClr val="000000"/>
                </a:solidFill>
              </a:rPr>
              <a:t>m</a:t>
            </a:r>
            <a:r>
              <a:rPr sz="2800" spc="-10" dirty="0">
                <a:solidFill>
                  <a:srgbClr val="000000"/>
                </a:solidFill>
              </a:rPr>
              <a:t>peratures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o</a:t>
            </a:r>
            <a:r>
              <a:rPr sz="2800" spc="-10" dirty="0">
                <a:solidFill>
                  <a:srgbClr val="000000"/>
                </a:solidFill>
              </a:rPr>
              <a:t>f </a:t>
            </a:r>
            <a:r>
              <a:rPr sz="2800" spc="-75" dirty="0">
                <a:solidFill>
                  <a:srgbClr val="000000"/>
                </a:solidFill>
              </a:rPr>
              <a:t>V</a:t>
            </a:r>
            <a:r>
              <a:rPr sz="2800" spc="-10" dirty="0">
                <a:solidFill>
                  <a:srgbClr val="000000"/>
                </a:solidFill>
              </a:rPr>
              <a:t>it</a:t>
            </a:r>
            <a:r>
              <a:rPr sz="2800" spc="-5" dirty="0">
                <a:solidFill>
                  <a:srgbClr val="000000"/>
                </a:solidFill>
              </a:rPr>
              <a:t>r</a:t>
            </a:r>
            <a:r>
              <a:rPr sz="2800" spc="-10" dirty="0">
                <a:solidFill>
                  <a:srgbClr val="000000"/>
                </a:solidFill>
              </a:rPr>
              <a:t>ificati</a:t>
            </a:r>
            <a:r>
              <a:rPr sz="2800" spc="-15" dirty="0">
                <a:solidFill>
                  <a:srgbClr val="000000"/>
                </a:solidFill>
              </a:rPr>
              <a:t>o</a:t>
            </a:r>
            <a:r>
              <a:rPr sz="2800" spc="-20" dirty="0">
                <a:solidFill>
                  <a:srgbClr val="000000"/>
                </a:solidFill>
              </a:rPr>
              <a:t>n</a:t>
            </a:r>
            <a:endParaRPr sz="2800"/>
          </a:p>
        </p:txBody>
      </p:sp>
      <p:sp>
        <p:nvSpPr>
          <p:cNvPr id="5" name="Rectangle 4"/>
          <p:cNvSpPr/>
          <p:nvPr/>
        </p:nvSpPr>
        <p:spPr>
          <a:xfrm>
            <a:off x="9544193" y="5581022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>
              <a:lnSpc>
                <a:spcPct val="100000"/>
              </a:lnSpc>
            </a:pPr>
            <a:r>
              <a:rPr b="1" spc="-5" dirty="0">
                <a:latin typeface="Arial"/>
                <a:cs typeface="Arial"/>
              </a:rPr>
              <a:t>In</a:t>
            </a:r>
            <a:r>
              <a:rPr b="1" dirty="0">
                <a:latin typeface="Arial"/>
                <a:cs typeface="Arial"/>
              </a:rPr>
              <a:t>t</a:t>
            </a:r>
            <a:r>
              <a:rPr b="1" spc="-10" dirty="0">
                <a:latin typeface="Arial"/>
                <a:cs typeface="Arial"/>
              </a:rPr>
              <a:t>e</a:t>
            </a:r>
            <a:r>
              <a:rPr b="1" spc="-5" dirty="0">
                <a:latin typeface="Arial"/>
                <a:cs typeface="Arial"/>
              </a:rPr>
              <a:t>n</a:t>
            </a:r>
            <a:r>
              <a:rPr b="1" spc="-10" dirty="0">
                <a:latin typeface="Arial"/>
                <a:cs typeface="Arial"/>
              </a:rPr>
              <a:t>s</a:t>
            </a:r>
            <a:r>
              <a:rPr b="1" spc="-5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f</a:t>
            </a:r>
            <a:r>
              <a:rPr b="1" spc="-5" dirty="0">
                <a:latin typeface="Arial"/>
                <a:cs typeface="Arial"/>
              </a:rPr>
              <a:t>i</a:t>
            </a:r>
            <a:r>
              <a:rPr b="1" spc="-10" dirty="0">
                <a:latin typeface="Arial"/>
                <a:cs typeface="Arial"/>
              </a:rPr>
              <a:t>ca</a:t>
            </a:r>
            <a:r>
              <a:rPr b="1" dirty="0">
                <a:latin typeface="Arial"/>
                <a:cs typeface="Arial"/>
              </a:rPr>
              <a:t>t</a:t>
            </a:r>
            <a:r>
              <a:rPr b="1" spc="-5" dirty="0">
                <a:latin typeface="Arial"/>
                <a:cs typeface="Arial"/>
              </a:rPr>
              <a:t>io</a:t>
            </a:r>
            <a:r>
              <a:rPr b="1" spc="-10" dirty="0">
                <a:latin typeface="Arial"/>
                <a:cs typeface="Arial"/>
              </a:rPr>
              <a:t>n</a:t>
            </a:r>
            <a:r>
              <a:rPr dirty="0"/>
              <a:t>:</a:t>
            </a:r>
            <a:r>
              <a:rPr spc="-45" dirty="0"/>
              <a:t> </a:t>
            </a:r>
            <a:r>
              <a:rPr spc="-5" dirty="0"/>
              <a:t>P</a:t>
            </a:r>
            <a:r>
              <a:rPr dirty="0"/>
              <a:t>r</a:t>
            </a:r>
            <a:r>
              <a:rPr spc="-10" dirty="0"/>
              <a:t>odu</a:t>
            </a:r>
            <a:r>
              <a:rPr spc="5" dirty="0"/>
              <a:t>c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-20" dirty="0"/>
              <a:t> </a:t>
            </a:r>
            <a:r>
              <a:rPr spc="-10" dirty="0"/>
              <a:t>Mo</a:t>
            </a:r>
            <a:r>
              <a:rPr dirty="0"/>
              <a:t>r</a:t>
            </a:r>
            <a:r>
              <a:rPr spc="-10" dirty="0"/>
              <a:t>e</a:t>
            </a:r>
            <a:r>
              <a:rPr dirty="0"/>
              <a:t>,</a:t>
            </a:r>
            <a:r>
              <a:rPr spc="-20" dirty="0"/>
              <a:t> </a:t>
            </a:r>
            <a:r>
              <a:rPr spc="-10" dirty="0"/>
              <a:t>bu</a:t>
            </a:r>
            <a:r>
              <a:rPr dirty="0"/>
              <a:t>t</a:t>
            </a:r>
            <a:r>
              <a:rPr spc="-5" dirty="0"/>
              <a:t> </a:t>
            </a:r>
            <a:r>
              <a:rPr spc="-10" dirty="0"/>
              <a:t>a</a:t>
            </a:r>
            <a:r>
              <a:rPr dirty="0"/>
              <a:t>t</a:t>
            </a:r>
            <a:r>
              <a:rPr spc="-5" dirty="0"/>
              <a:t> </a:t>
            </a:r>
            <a:r>
              <a:rPr dirty="0"/>
              <a:t>H</a:t>
            </a:r>
            <a:r>
              <a:rPr spc="-5" dirty="0"/>
              <a:t>i</a:t>
            </a:r>
            <a:r>
              <a:rPr spc="-10" dirty="0"/>
              <a:t>ghe</a:t>
            </a:r>
            <a:r>
              <a:rPr dirty="0"/>
              <a:t>r</a:t>
            </a:r>
            <a:r>
              <a:rPr spc="-15" dirty="0"/>
              <a:t> </a:t>
            </a:r>
            <a:r>
              <a:rPr spc="-5" dirty="0"/>
              <a:t>P</a:t>
            </a:r>
            <a:r>
              <a:rPr spc="-10" dirty="0"/>
              <a:t>e</a:t>
            </a:r>
            <a:r>
              <a:rPr spc="15" dirty="0"/>
              <a:t>r</a:t>
            </a:r>
            <a:r>
              <a:rPr dirty="0"/>
              <a:t>-U</a:t>
            </a:r>
            <a:r>
              <a:rPr spc="-10" dirty="0"/>
              <a:t>n</a:t>
            </a:r>
            <a:r>
              <a:rPr spc="-5" dirty="0"/>
              <a:t>i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C</a:t>
            </a:r>
            <a:r>
              <a:rPr spc="-10" dirty="0"/>
              <a:t>o</a:t>
            </a:r>
            <a:r>
              <a:rPr spc="5" dirty="0"/>
              <a:t>s</a:t>
            </a:r>
            <a:r>
              <a:rPr spc="-5" dirty="0"/>
              <a:t>ts</a:t>
            </a:r>
          </a:p>
          <a:p>
            <a:pPr marL="245745">
              <a:lnSpc>
                <a:spcPct val="100000"/>
              </a:lnSpc>
              <a:spcBef>
                <a:spcPts val="15"/>
              </a:spcBef>
            </a:pPr>
            <a:r>
              <a:rPr sz="2800" spc="-10" dirty="0"/>
              <a:t>(an</a:t>
            </a:r>
            <a:r>
              <a:rPr sz="2800" spc="-20" dirty="0"/>
              <a:t>d</a:t>
            </a:r>
            <a:r>
              <a:rPr sz="2800" spc="5" dirty="0"/>
              <a:t> </a:t>
            </a:r>
            <a:r>
              <a:rPr sz="2800" spc="-10" dirty="0"/>
              <a:t>possi</a:t>
            </a:r>
            <a:r>
              <a:rPr sz="2800" spc="-15" dirty="0"/>
              <a:t>bly</a:t>
            </a:r>
            <a:r>
              <a:rPr sz="2800" spc="5" dirty="0"/>
              <a:t> </a:t>
            </a:r>
            <a:r>
              <a:rPr sz="2800" spc="-10" dirty="0"/>
              <a:t>l</a:t>
            </a:r>
            <a:r>
              <a:rPr sz="2800" spc="-15" dirty="0"/>
              <a:t>ots</a:t>
            </a:r>
            <a:r>
              <a:rPr sz="2800" spc="-5" dirty="0"/>
              <a:t> </a:t>
            </a:r>
            <a:r>
              <a:rPr sz="2800" spc="-15" dirty="0"/>
              <a:t>o</a:t>
            </a:r>
            <a:r>
              <a:rPr sz="2800" spc="-10" dirty="0"/>
              <a:t>f </a:t>
            </a:r>
            <a:r>
              <a:rPr sz="2800" spc="-15" dirty="0"/>
              <a:t>h</a:t>
            </a:r>
            <a:r>
              <a:rPr sz="2800" spc="-10" dirty="0"/>
              <a:t>i</a:t>
            </a:r>
            <a:r>
              <a:rPr sz="2800" spc="-15" dirty="0"/>
              <a:t>dde</a:t>
            </a:r>
            <a:r>
              <a:rPr sz="2800" spc="-20" dirty="0"/>
              <a:t>n</a:t>
            </a:r>
            <a:r>
              <a:rPr sz="2800" spc="15" dirty="0"/>
              <a:t> </a:t>
            </a:r>
            <a:r>
              <a:rPr sz="2800" spc="-10" dirty="0"/>
              <a:t>cos</a:t>
            </a:r>
            <a:r>
              <a:rPr sz="2800" spc="-15" dirty="0"/>
              <a:t>ts</a:t>
            </a:r>
            <a:r>
              <a:rPr sz="2800" spc="-20" dirty="0"/>
              <a:t> </a:t>
            </a:r>
            <a:r>
              <a:rPr sz="2800" spc="-15" dirty="0"/>
              <a:t>an</a:t>
            </a:r>
            <a:r>
              <a:rPr sz="2800" spc="-20" dirty="0"/>
              <a:t>d</a:t>
            </a:r>
            <a:r>
              <a:rPr sz="2800" spc="15" dirty="0"/>
              <a:t> </a:t>
            </a:r>
            <a:r>
              <a:rPr sz="2800" spc="-15" dirty="0"/>
              <a:t>un</a:t>
            </a:r>
            <a:r>
              <a:rPr sz="2800" spc="-10" dirty="0"/>
              <a:t>foresee</a:t>
            </a:r>
            <a:r>
              <a:rPr sz="2800" spc="-20" dirty="0"/>
              <a:t>n</a:t>
            </a:r>
            <a:r>
              <a:rPr sz="2800" spc="5" dirty="0"/>
              <a:t> </a:t>
            </a:r>
            <a:r>
              <a:rPr sz="2800" spc="-10" dirty="0"/>
              <a:t>consequences)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51104" y="1411224"/>
            <a:ext cx="5905487" cy="3695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2128" y="2010155"/>
            <a:ext cx="4149851" cy="407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3407" y="3174492"/>
            <a:ext cx="5163311" cy="3433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03775" cy="3227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7256" y="2857500"/>
            <a:ext cx="2904744" cy="400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37759"/>
            <a:ext cx="7200899" cy="1920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3776" y="999744"/>
            <a:ext cx="4983479" cy="37151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4726" y="980694"/>
            <a:ext cx="5021580" cy="3755390"/>
          </a:xfrm>
          <a:custGeom>
            <a:avLst/>
            <a:gdLst/>
            <a:ahLst/>
            <a:cxnLst/>
            <a:rect l="l" t="t" r="r" b="b"/>
            <a:pathLst>
              <a:path w="5021580" h="3755390">
                <a:moveTo>
                  <a:pt x="0" y="0"/>
                </a:moveTo>
                <a:lnTo>
                  <a:pt x="5021580" y="0"/>
                </a:lnTo>
                <a:lnTo>
                  <a:pt x="5021580" y="3755136"/>
                </a:lnTo>
                <a:lnTo>
                  <a:pt x="0" y="3755136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2800">
              <a:lnSpc>
                <a:spcPct val="100000"/>
              </a:lnSpc>
            </a:pPr>
            <a:r>
              <a:rPr sz="3600" spc="-400" dirty="0">
                <a:solidFill>
                  <a:srgbClr val="000000"/>
                </a:solidFill>
              </a:rPr>
              <a:t>T</a:t>
            </a:r>
            <a:r>
              <a:rPr sz="3600" dirty="0">
                <a:solidFill>
                  <a:srgbClr val="000000"/>
                </a:solidFill>
              </a:rPr>
              <a:t>echnical</a:t>
            </a:r>
            <a:r>
              <a:rPr sz="3600" spc="-3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or</a:t>
            </a:r>
            <a:r>
              <a:rPr sz="3600" spc="-5" dirty="0">
                <a:solidFill>
                  <a:srgbClr val="000000"/>
                </a:solidFill>
              </a:rPr>
              <a:t> F</a:t>
            </a:r>
            <a:r>
              <a:rPr sz="3600" dirty="0">
                <a:solidFill>
                  <a:srgbClr val="000000"/>
                </a:solidFill>
              </a:rPr>
              <a:t>unc</a:t>
            </a:r>
            <a:r>
              <a:rPr sz="3600" spc="-5" dirty="0">
                <a:solidFill>
                  <a:srgbClr val="000000"/>
                </a:solidFill>
              </a:rPr>
              <a:t>t</a:t>
            </a:r>
            <a:r>
              <a:rPr sz="3600" dirty="0">
                <a:solidFill>
                  <a:srgbClr val="000000"/>
                </a:solidFill>
              </a:rPr>
              <a:t>ional</a:t>
            </a:r>
            <a:r>
              <a:rPr sz="3600" spc="-1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Ceramics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7315200" y="5596520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0"/>
            <a:ext cx="12179807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0340" y="370156"/>
            <a:ext cx="9517380" cy="3358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0345" algn="r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mi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gan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nonme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ma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hat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lli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(w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al 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r)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solidFill>
                  <a:srgbClr val="FF0000"/>
                </a:solidFill>
                <a:latin typeface="Arial"/>
                <a:cs typeface="Arial"/>
              </a:rPr>
              <a:t>amo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i="1" spc="-10" dirty="0">
                <a:solidFill>
                  <a:srgbClr val="FF0000"/>
                </a:solidFill>
                <a:latin typeface="Arial"/>
                <a:cs typeface="Arial"/>
              </a:rPr>
              <a:t>phou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3200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ong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al 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r).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amo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phou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3200" i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i="1" spc="5" dirty="0">
                <a:solidFill>
                  <a:srgbClr val="FF0000"/>
                </a:solidFill>
                <a:latin typeface="Arial"/>
                <a:cs typeface="Arial"/>
              </a:rPr>
              <a:t>ss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oug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i="1" spc="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3200" i="1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ifi</a:t>
            </a:r>
            <a:r>
              <a:rPr sz="3200" i="1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3200" i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3200" i="1" spc="-1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of 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equ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empe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xc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120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deg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5580206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50391" y="2775204"/>
            <a:ext cx="5571743" cy="3585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9003" y="6416674"/>
            <a:ext cx="50399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  <a:hlinkClick r:id="rId4"/>
              </a:rPr>
              <a:t>h</a:t>
            </a:r>
            <a:r>
              <a:rPr sz="1100" spc="5" dirty="0">
                <a:latin typeface="Arial"/>
                <a:cs typeface="Arial"/>
                <a:hlinkClick r:id="rId4"/>
              </a:rPr>
              <a:t>tt</a:t>
            </a:r>
            <a:r>
              <a:rPr sz="1100" spc="-5" dirty="0">
                <a:latin typeface="Arial"/>
                <a:cs typeface="Arial"/>
                <a:hlinkClick r:id="rId4"/>
              </a:rPr>
              <a:t>p</a:t>
            </a:r>
            <a:r>
              <a:rPr sz="1100" spc="5" dirty="0">
                <a:latin typeface="Arial"/>
                <a:cs typeface="Arial"/>
                <a:hlinkClick r:id="rId4"/>
              </a:rPr>
              <a:t>:</a:t>
            </a:r>
            <a:r>
              <a:rPr sz="1100" spc="-10" dirty="0">
                <a:latin typeface="Arial"/>
                <a:cs typeface="Arial"/>
                <a:hlinkClick r:id="rId4"/>
              </a:rPr>
              <a:t>//</a:t>
            </a:r>
            <a:r>
              <a:rPr sz="1100" spc="-20" dirty="0">
                <a:latin typeface="Arial"/>
                <a:cs typeface="Arial"/>
                <a:hlinkClick r:id="rId4"/>
              </a:rPr>
              <a:t>www</a:t>
            </a:r>
            <a:r>
              <a:rPr sz="1100" spc="5" dirty="0">
                <a:latin typeface="Arial"/>
                <a:cs typeface="Arial"/>
                <a:hlinkClick r:id="rId4"/>
              </a:rPr>
              <a:t>.</a:t>
            </a:r>
            <a:r>
              <a:rPr sz="1100" dirty="0">
                <a:latin typeface="Arial"/>
                <a:cs typeface="Arial"/>
                <a:hlinkClick r:id="rId4"/>
              </a:rPr>
              <a:t>r</a:t>
            </a:r>
            <a:r>
              <a:rPr sz="1100" spc="-5" dirty="0">
                <a:latin typeface="Arial"/>
                <a:cs typeface="Arial"/>
                <a:hlinkClick r:id="rId4"/>
              </a:rPr>
              <a:t>o</a:t>
            </a:r>
            <a:r>
              <a:rPr sz="1100" spc="10" dirty="0">
                <a:latin typeface="Arial"/>
                <a:cs typeface="Arial"/>
                <a:hlinkClick r:id="rId4"/>
              </a:rPr>
              <a:t>g</a:t>
            </a:r>
            <a:r>
              <a:rPr sz="1100" spc="-5" dirty="0">
                <a:latin typeface="Arial"/>
                <a:cs typeface="Arial"/>
                <a:hlinkClick r:id="rId4"/>
              </a:rPr>
              <a:t>e</a:t>
            </a:r>
            <a:r>
              <a:rPr sz="1100" dirty="0">
                <a:latin typeface="Arial"/>
                <a:cs typeface="Arial"/>
                <a:hlinkClick r:id="rId4"/>
              </a:rPr>
              <a:t>r</a:t>
            </a:r>
            <a:r>
              <a:rPr sz="1100" spc="10" dirty="0">
                <a:latin typeface="Arial"/>
                <a:cs typeface="Arial"/>
                <a:hlinkClick r:id="rId4"/>
              </a:rPr>
              <a:t>g</a:t>
            </a:r>
            <a:r>
              <a:rPr sz="1100" dirty="0">
                <a:latin typeface="Arial"/>
                <a:cs typeface="Arial"/>
                <a:hlinkClick r:id="rId4"/>
              </a:rPr>
              <a:t>r</a:t>
            </a:r>
            <a:r>
              <a:rPr sz="1100" spc="-5" dirty="0">
                <a:latin typeface="Arial"/>
                <a:cs typeface="Arial"/>
                <a:hlinkClick r:id="rId4"/>
              </a:rPr>
              <a:t>a</a:t>
            </a:r>
            <a:r>
              <a:rPr sz="1100" dirty="0">
                <a:latin typeface="Arial"/>
                <a:cs typeface="Arial"/>
                <a:hlinkClick r:id="rId4"/>
              </a:rPr>
              <a:t>c</a:t>
            </a:r>
            <a:r>
              <a:rPr sz="1100" spc="-5" dirty="0">
                <a:latin typeface="Arial"/>
                <a:cs typeface="Arial"/>
                <a:hlinkClick r:id="rId4"/>
              </a:rPr>
              <a:t>e</a:t>
            </a:r>
            <a:r>
              <a:rPr sz="1100" spc="-10" dirty="0">
                <a:latin typeface="Arial"/>
                <a:cs typeface="Arial"/>
                <a:hlinkClick r:id="rId4"/>
              </a:rPr>
              <a:t>.m</a:t>
            </a:r>
            <a:r>
              <a:rPr sz="1100" spc="-5" dirty="0">
                <a:latin typeface="Arial"/>
                <a:cs typeface="Arial"/>
                <a:hlinkClick r:id="rId4"/>
              </a:rPr>
              <a:t>a</a:t>
            </a:r>
            <a:r>
              <a:rPr sz="1100" dirty="0">
                <a:latin typeface="Arial"/>
                <a:cs typeface="Arial"/>
                <a:hlinkClick r:id="rId4"/>
              </a:rPr>
              <a:t>c</a:t>
            </a:r>
            <a:r>
              <a:rPr sz="1100" spc="-10" dirty="0">
                <a:latin typeface="Arial"/>
                <a:cs typeface="Arial"/>
                <a:hlinkClick r:id="rId4"/>
              </a:rPr>
              <a:t>m</a:t>
            </a:r>
            <a:r>
              <a:rPr sz="1100" spc="-5" dirty="0">
                <a:latin typeface="Arial"/>
                <a:cs typeface="Arial"/>
                <a:hlinkClick r:id="rId4"/>
              </a:rPr>
              <a:t>a</a:t>
            </a:r>
            <a:r>
              <a:rPr sz="1100" spc="-10" dirty="0">
                <a:latin typeface="Arial"/>
                <a:cs typeface="Arial"/>
                <a:hlinkClick r:id="rId4"/>
              </a:rPr>
              <a:t>t</a:t>
            </a:r>
            <a:r>
              <a:rPr sz="1100" spc="-5" dirty="0">
                <a:latin typeface="Arial"/>
                <a:cs typeface="Arial"/>
                <a:hlinkClick r:id="rId4"/>
              </a:rPr>
              <a:t>e</a:t>
            </a:r>
            <a:r>
              <a:rPr sz="1100" spc="-10" dirty="0">
                <a:latin typeface="Arial"/>
                <a:cs typeface="Arial"/>
                <a:hlinkClick r:id="rId4"/>
              </a:rPr>
              <a:t>.m</a:t>
            </a:r>
            <a:r>
              <a:rPr sz="1100" spc="-5" dirty="0">
                <a:latin typeface="Arial"/>
                <a:cs typeface="Arial"/>
                <a:hlinkClick r:id="rId4"/>
              </a:rPr>
              <a:t>e</a:t>
            </a:r>
            <a:r>
              <a:rPr sz="1100" spc="-10" dirty="0">
                <a:latin typeface="Arial"/>
                <a:cs typeface="Arial"/>
                <a:hlinkClick r:id="rId4"/>
              </a:rPr>
              <a:t>/</a:t>
            </a:r>
            <a:r>
              <a:rPr sz="1100" spc="-5" dirty="0">
                <a:latin typeface="Arial"/>
                <a:cs typeface="Arial"/>
                <a:hlinkClick r:id="rId4"/>
              </a:rPr>
              <a:t>SARC</a:t>
            </a:r>
            <a:r>
              <a:rPr sz="1100" spc="5" dirty="0">
                <a:latin typeface="Arial"/>
                <a:cs typeface="Arial"/>
                <a:hlinkClick r:id="rId4"/>
              </a:rPr>
              <a:t>/</a:t>
            </a:r>
            <a:r>
              <a:rPr sz="1100" dirty="0">
                <a:latin typeface="Arial"/>
                <a:cs typeface="Arial"/>
                <a:hlinkClick r:id="rId4"/>
              </a:rPr>
              <a:t>s</a:t>
            </a:r>
            <a:r>
              <a:rPr sz="1100" spc="5" dirty="0">
                <a:latin typeface="Arial"/>
                <a:cs typeface="Arial"/>
                <a:hlinkClick r:id="rId4"/>
              </a:rPr>
              <a:t>t</a:t>
            </a:r>
            <a:r>
              <a:rPr sz="1100" spc="-5" dirty="0">
                <a:latin typeface="Arial"/>
                <a:cs typeface="Arial"/>
                <a:hlinkClick r:id="rId4"/>
              </a:rPr>
              <a:t>ud</a:t>
            </a:r>
            <a:r>
              <a:rPr sz="1100" spc="-15" dirty="0">
                <a:latin typeface="Arial"/>
                <a:cs typeface="Arial"/>
                <a:hlinkClick r:id="rId4"/>
              </a:rPr>
              <a:t>y</a:t>
            </a:r>
            <a:r>
              <a:rPr sz="1100" spc="5" dirty="0">
                <a:latin typeface="Arial"/>
                <a:cs typeface="Arial"/>
                <a:hlinkClick r:id="rId4"/>
              </a:rPr>
              <a:t>/</a:t>
            </a:r>
            <a:r>
              <a:rPr sz="1100" dirty="0">
                <a:latin typeface="Arial"/>
                <a:cs typeface="Arial"/>
                <a:hlinkClick r:id="rId4"/>
              </a:rPr>
              <a:t>c</a:t>
            </a:r>
            <a:r>
              <a:rPr sz="1100" spc="-5" dirty="0">
                <a:latin typeface="Arial"/>
                <a:cs typeface="Arial"/>
                <a:hlinkClick r:id="rId4"/>
              </a:rPr>
              <a:t>haineope</a:t>
            </a:r>
            <a:r>
              <a:rPr sz="1100" dirty="0">
                <a:latin typeface="Arial"/>
                <a:cs typeface="Arial"/>
                <a:hlinkClick r:id="rId4"/>
              </a:rPr>
              <a:t>r</a:t>
            </a:r>
            <a:r>
              <a:rPr sz="1100" spc="-5" dirty="0">
                <a:latin typeface="Arial"/>
                <a:cs typeface="Arial"/>
                <a:hlinkClick r:id="rId4"/>
              </a:rPr>
              <a:t>a</a:t>
            </a:r>
            <a:r>
              <a:rPr sz="1100" spc="-10" dirty="0">
                <a:latin typeface="Arial"/>
                <a:cs typeface="Arial"/>
                <a:hlinkClick r:id="rId4"/>
              </a:rPr>
              <a:t>t</a:t>
            </a:r>
            <a:r>
              <a:rPr sz="1100" spc="-5" dirty="0">
                <a:latin typeface="Arial"/>
                <a:cs typeface="Arial"/>
                <a:hlinkClick r:id="rId4"/>
              </a:rPr>
              <a:t>o</a:t>
            </a:r>
            <a:r>
              <a:rPr sz="1100" spc="-10" dirty="0">
                <a:latin typeface="Arial"/>
                <a:cs typeface="Arial"/>
                <a:hlinkClick r:id="rId4"/>
              </a:rPr>
              <a:t>i</a:t>
            </a:r>
            <a:r>
              <a:rPr sz="1100" dirty="0">
                <a:latin typeface="Arial"/>
                <a:cs typeface="Arial"/>
                <a:hlinkClick r:id="rId4"/>
              </a:rPr>
              <a:t>r</a:t>
            </a:r>
            <a:r>
              <a:rPr sz="1100" spc="-5" dirty="0">
                <a:latin typeface="Arial"/>
                <a:cs typeface="Arial"/>
                <a:hlinkClick r:id="rId4"/>
              </a:rPr>
              <a:t>e</a:t>
            </a:r>
            <a:r>
              <a:rPr sz="1100" spc="-15" dirty="0">
                <a:latin typeface="Arial"/>
                <a:cs typeface="Arial"/>
                <a:hlinkClick r:id="rId4"/>
              </a:rPr>
              <a:t>_</a:t>
            </a:r>
            <a:r>
              <a:rPr sz="1100" spc="5" dirty="0">
                <a:latin typeface="Arial"/>
                <a:cs typeface="Arial"/>
                <a:hlinkClick r:id="rId4"/>
              </a:rPr>
              <a:t>f</a:t>
            </a:r>
            <a:r>
              <a:rPr sz="1100" spc="-5" dirty="0">
                <a:latin typeface="Arial"/>
                <a:cs typeface="Arial"/>
                <a:hlinkClick r:id="rId4"/>
              </a:rPr>
              <a:t>ile</a:t>
            </a:r>
            <a:r>
              <a:rPr sz="1100" dirty="0">
                <a:latin typeface="Arial"/>
                <a:cs typeface="Arial"/>
                <a:hlinkClick r:id="rId4"/>
              </a:rPr>
              <a:t>s</a:t>
            </a:r>
            <a:r>
              <a:rPr sz="1100" spc="5" dirty="0">
                <a:latin typeface="Arial"/>
                <a:cs typeface="Arial"/>
                <a:hlinkClick r:id="rId4"/>
              </a:rPr>
              <a:t>/</a:t>
            </a:r>
            <a:r>
              <a:rPr sz="1100" dirty="0">
                <a:latin typeface="Arial"/>
                <a:cs typeface="Arial"/>
                <a:hlinkClick r:id="rId4"/>
              </a:rPr>
              <a:t>c</a:t>
            </a:r>
            <a:r>
              <a:rPr sz="1100" spc="-5" dirty="0">
                <a:latin typeface="Arial"/>
                <a:cs typeface="Arial"/>
                <a:hlinkClick r:id="rId4"/>
              </a:rPr>
              <a:t>hain</a:t>
            </a:r>
            <a:r>
              <a:rPr sz="1100" spc="5" dirty="0">
                <a:latin typeface="Arial"/>
                <a:cs typeface="Arial"/>
                <a:hlinkClick r:id="rId4"/>
              </a:rPr>
              <a:t>.j</a:t>
            </a:r>
            <a:r>
              <a:rPr sz="1100" spc="-5" dirty="0">
                <a:latin typeface="Arial"/>
                <a:cs typeface="Arial"/>
                <a:hlinkClick r:id="rId4"/>
              </a:rPr>
              <a:t>pg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425" y="224730"/>
            <a:ext cx="6713855" cy="155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5" dirty="0">
                <a:latin typeface="Arial"/>
                <a:cs typeface="Arial"/>
              </a:rPr>
              <a:t>pe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ti</a:t>
            </a:r>
            <a:r>
              <a:rPr sz="2400" b="1" spc="-5" dirty="0">
                <a:latin typeface="Arial"/>
                <a:cs typeface="Arial"/>
              </a:rPr>
              <a:t>ona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Sequences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rol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anguage,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equen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an a</a:t>
            </a:r>
            <a:r>
              <a:rPr sz="2000" spc="5" dirty="0">
                <a:latin typeface="Arial"/>
                <a:cs typeface="Arial"/>
              </a:rPr>
              <a:t>cc</a:t>
            </a:r>
            <a:r>
              <a:rPr sz="2000" dirty="0">
                <a:latin typeface="Arial"/>
                <a:cs typeface="Arial"/>
              </a:rPr>
              <a:t>oun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's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edu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-up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- do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n,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pon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5" dirty="0">
                <a:latin typeface="Arial"/>
                <a:cs typeface="Arial"/>
              </a:rPr>
              <a:t>sc</a:t>
            </a:r>
            <a:r>
              <a:rPr sz="2000" dirty="0">
                <a:latin typeface="Arial"/>
                <a:cs typeface="Arial"/>
              </a:rPr>
              <a:t>hedu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425" y="2105199"/>
            <a:ext cx="44951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ow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ang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egra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42047" y="272795"/>
            <a:ext cx="4553711" cy="6446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32312" y="6530858"/>
            <a:ext cx="202565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  <a:hlinkClick r:id="rId6"/>
              </a:rPr>
              <a:t>h</a:t>
            </a:r>
            <a:r>
              <a:rPr sz="1100" spc="5" dirty="0">
                <a:latin typeface="Arial"/>
                <a:cs typeface="Arial"/>
                <a:hlinkClick r:id="rId6"/>
              </a:rPr>
              <a:t>tt</a:t>
            </a:r>
            <a:r>
              <a:rPr sz="1100" spc="-5" dirty="0">
                <a:latin typeface="Arial"/>
                <a:cs typeface="Arial"/>
                <a:hlinkClick r:id="rId6"/>
              </a:rPr>
              <a:t>p</a:t>
            </a:r>
            <a:r>
              <a:rPr sz="1100" spc="5" dirty="0">
                <a:latin typeface="Arial"/>
                <a:cs typeface="Arial"/>
                <a:hlinkClick r:id="rId6"/>
              </a:rPr>
              <a:t>:</a:t>
            </a:r>
            <a:r>
              <a:rPr sz="1100" spc="-10" dirty="0">
                <a:latin typeface="Arial"/>
                <a:cs typeface="Arial"/>
                <a:hlinkClick r:id="rId6"/>
              </a:rPr>
              <a:t>//</a:t>
            </a:r>
            <a:r>
              <a:rPr sz="1100" dirty="0">
                <a:latin typeface="Arial"/>
                <a:cs typeface="Arial"/>
                <a:hlinkClick r:id="rId6"/>
              </a:rPr>
              <a:t>s</a:t>
            </a:r>
            <a:r>
              <a:rPr sz="1100" spc="-10" dirty="0">
                <a:latin typeface="Arial"/>
                <a:cs typeface="Arial"/>
                <a:hlinkClick r:id="rId6"/>
              </a:rPr>
              <a:t>t</a:t>
            </a:r>
            <a:r>
              <a:rPr sz="1100" spc="-5" dirty="0">
                <a:latin typeface="Arial"/>
                <a:cs typeface="Arial"/>
                <a:hlinkClick r:id="rId6"/>
              </a:rPr>
              <a:t>a</a:t>
            </a:r>
            <a:r>
              <a:rPr sz="1100" spc="-10" dirty="0">
                <a:latin typeface="Arial"/>
                <a:cs typeface="Arial"/>
                <a:hlinkClick r:id="rId6"/>
              </a:rPr>
              <a:t>t</a:t>
            </a:r>
            <a:r>
              <a:rPr sz="1100" spc="-5" dirty="0">
                <a:latin typeface="Arial"/>
                <a:cs typeface="Arial"/>
                <a:hlinkClick r:id="rId6"/>
              </a:rPr>
              <a:t>i</a:t>
            </a:r>
            <a:r>
              <a:rPr sz="1100" dirty="0">
                <a:latin typeface="Arial"/>
                <a:cs typeface="Arial"/>
                <a:hlinkClick r:id="rId6"/>
              </a:rPr>
              <a:t>c</a:t>
            </a:r>
            <a:r>
              <a:rPr sz="1100" spc="5" dirty="0">
                <a:latin typeface="Arial"/>
                <a:cs typeface="Arial"/>
                <a:hlinkClick r:id="rId6"/>
              </a:rPr>
              <a:t>.</a:t>
            </a:r>
            <a:r>
              <a:rPr sz="1100" spc="-20" dirty="0">
                <a:latin typeface="Arial"/>
                <a:cs typeface="Arial"/>
                <a:hlinkClick r:id="rId6"/>
              </a:rPr>
              <a:t>w</a:t>
            </a:r>
            <a:r>
              <a:rPr sz="1100" spc="-5" dirty="0">
                <a:latin typeface="Arial"/>
                <a:cs typeface="Arial"/>
                <a:hlinkClick r:id="rId6"/>
              </a:rPr>
              <a:t>i</a:t>
            </a:r>
            <a:r>
              <a:rPr sz="1100" spc="-15" dirty="0">
                <a:latin typeface="Arial"/>
                <a:cs typeface="Arial"/>
                <a:hlinkClick r:id="rId6"/>
              </a:rPr>
              <a:t>x</a:t>
            </a:r>
            <a:r>
              <a:rPr sz="1100" dirty="0">
                <a:latin typeface="Arial"/>
                <a:cs typeface="Arial"/>
                <a:hlinkClick r:id="rId6"/>
              </a:rPr>
              <a:t>s</a:t>
            </a:r>
            <a:r>
              <a:rPr sz="1100" spc="5" dirty="0">
                <a:latin typeface="Arial"/>
                <a:cs typeface="Arial"/>
                <a:hlinkClick r:id="rId6"/>
              </a:rPr>
              <a:t>t</a:t>
            </a:r>
            <a:r>
              <a:rPr sz="1100" spc="-5" dirty="0">
                <a:latin typeface="Arial"/>
                <a:cs typeface="Arial"/>
                <a:hlinkClick r:id="rId6"/>
              </a:rPr>
              <a:t>a</a:t>
            </a:r>
            <a:r>
              <a:rPr sz="1100" spc="5" dirty="0">
                <a:latin typeface="Arial"/>
                <a:cs typeface="Arial"/>
                <a:hlinkClick r:id="rId6"/>
              </a:rPr>
              <a:t>t</a:t>
            </a:r>
            <a:r>
              <a:rPr sz="1100" spc="-5" dirty="0">
                <a:latin typeface="Arial"/>
                <a:cs typeface="Arial"/>
                <a:hlinkClick r:id="rId6"/>
              </a:rPr>
              <a:t>i</a:t>
            </a:r>
            <a:r>
              <a:rPr sz="1100" dirty="0">
                <a:latin typeface="Arial"/>
                <a:cs typeface="Arial"/>
                <a:hlinkClick r:id="rId6"/>
              </a:rPr>
              <a:t>c</a:t>
            </a:r>
            <a:r>
              <a:rPr sz="1100" spc="5" dirty="0">
                <a:latin typeface="Arial"/>
                <a:cs typeface="Arial"/>
                <a:hlinkClick r:id="rId6"/>
              </a:rPr>
              <a:t>.</a:t>
            </a:r>
            <a:r>
              <a:rPr sz="1100" dirty="0">
                <a:latin typeface="Arial"/>
                <a:cs typeface="Arial"/>
                <a:hlinkClick r:id="rId6"/>
              </a:rPr>
              <a:t>c</a:t>
            </a:r>
            <a:r>
              <a:rPr sz="1100" spc="-5" dirty="0">
                <a:latin typeface="Arial"/>
                <a:cs typeface="Arial"/>
                <a:hlinkClick r:id="rId6"/>
              </a:rPr>
              <a:t>o</a:t>
            </a:r>
            <a:r>
              <a:rPr sz="1100" spc="-10" dirty="0">
                <a:latin typeface="Arial"/>
                <a:cs typeface="Arial"/>
                <a:hlinkClick r:id="rId6"/>
              </a:rPr>
              <a:t>m/m</a:t>
            </a:r>
            <a:r>
              <a:rPr sz="1100" spc="-5" dirty="0">
                <a:latin typeface="Arial"/>
                <a:cs typeface="Arial"/>
                <a:hlinkClick r:id="rId6"/>
              </a:rPr>
              <a:t>ed</a:t>
            </a:r>
            <a:r>
              <a:rPr sz="1100" spc="-10" dirty="0">
                <a:latin typeface="Arial"/>
                <a:cs typeface="Arial"/>
                <a:hlinkClick r:id="rId6"/>
              </a:rPr>
              <a:t>i</a:t>
            </a:r>
            <a:r>
              <a:rPr sz="1100" spc="-5" dirty="0">
                <a:latin typeface="Arial"/>
                <a:cs typeface="Arial"/>
                <a:hlinkClick r:id="rId6"/>
              </a:rPr>
              <a:t>a/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6472" y="0"/>
            <a:ext cx="4445507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45880" y="3950417"/>
            <a:ext cx="802385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li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knapp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ng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r>
              <a:rPr sz="2400" b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Con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tr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spc="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Reduc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ti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n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Gl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ass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-li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2400" b="1" spc="-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Rock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46236" y="201168"/>
            <a:ext cx="3195662" cy="3734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86923" y="3368615"/>
            <a:ext cx="1975485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Don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ee,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fli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tk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0350">
              <a:lnSpc>
                <a:spcPts val="2380"/>
              </a:lnSpc>
            </a:pPr>
            <a:r>
              <a:rPr sz="2000" dirty="0"/>
              <a:t>1.</a:t>
            </a:r>
            <a:r>
              <a:rPr sz="2000" spc="-25" dirty="0"/>
              <a:t> </a:t>
            </a:r>
            <a:r>
              <a:rPr sz="2000" spc="5" dirty="0"/>
              <a:t>w</a:t>
            </a:r>
            <a:r>
              <a:rPr sz="2000" spc="-5" dirty="0"/>
              <a:t>i</a:t>
            </a:r>
            <a:r>
              <a:rPr sz="2000" spc="-10" dirty="0"/>
              <a:t>t</a:t>
            </a:r>
            <a:r>
              <a:rPr sz="2000" dirty="0"/>
              <a:t>h</a:t>
            </a:r>
            <a:r>
              <a:rPr sz="2000" spc="-5" dirty="0"/>
              <a:t> t</a:t>
            </a:r>
            <a:r>
              <a:rPr sz="2000" dirty="0"/>
              <a:t>he</a:t>
            </a:r>
            <a:r>
              <a:rPr sz="2000" spc="-15" dirty="0"/>
              <a:t> </a:t>
            </a:r>
            <a:r>
              <a:rPr sz="2000" dirty="0"/>
              <a:t>r</a:t>
            </a:r>
            <a:r>
              <a:rPr sz="2000" spc="-5" dirty="0"/>
              <a:t>i</a:t>
            </a:r>
            <a:r>
              <a:rPr sz="2000" dirty="0"/>
              <a:t>ght</a:t>
            </a:r>
            <a:r>
              <a:rPr sz="2000" spc="-25" dirty="0"/>
              <a:t> </a:t>
            </a:r>
            <a:r>
              <a:rPr sz="2000" spc="5" dirty="0"/>
              <a:t>k</a:t>
            </a:r>
            <a:r>
              <a:rPr sz="2000" spc="-5" dirty="0"/>
              <a:t>i</a:t>
            </a:r>
            <a:r>
              <a:rPr sz="2000" dirty="0"/>
              <a:t>nd</a:t>
            </a:r>
            <a:r>
              <a:rPr sz="2000" spc="-15" dirty="0"/>
              <a:t> </a:t>
            </a:r>
            <a:r>
              <a:rPr sz="2000" dirty="0"/>
              <a:t>of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536448" y="216408"/>
            <a:ext cx="2430780" cy="3709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2492" y="2858967"/>
            <a:ext cx="7505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t/c</a:t>
            </a:r>
            <a:r>
              <a:rPr sz="1400" spc="-15" dirty="0">
                <a:latin typeface="Arial"/>
                <a:cs typeface="Arial"/>
              </a:rPr>
              <a:t>h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53856" y="4290059"/>
            <a:ext cx="3185159" cy="2389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57976" y="6387524"/>
            <a:ext cx="12604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ob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ades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872" y="4331208"/>
            <a:ext cx="3156203" cy="23896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54393" y="592020"/>
            <a:ext cx="2707640" cy="284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  <a:p>
            <a:pPr marL="28575" marR="87630">
              <a:lnSpc>
                <a:spcPct val="100000"/>
              </a:lnSpc>
              <a:spcBef>
                <a:spcPts val="1020"/>
              </a:spcBef>
              <a:buClr>
                <a:srgbClr val="FFFFFF"/>
              </a:buClr>
              <a:buFont typeface="Arial"/>
              <a:buAutoNum type="arabicPeriod" startAt="2"/>
              <a:tabLst>
                <a:tab pos="3098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sk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app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28575" marR="170815">
              <a:lnSpc>
                <a:spcPct val="100000"/>
              </a:lnSpc>
              <a:spcBef>
                <a:spcPts val="1080"/>
              </a:spcBef>
              <a:buClr>
                <a:srgbClr val="FFFFFF"/>
              </a:buClr>
              <a:buFont typeface="Arial"/>
              <a:buAutoNum type="arabicPeriod" startAt="2"/>
              <a:tabLst>
                <a:tab pos="3098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produ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ades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harp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edges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15"/>
              </a:spcBef>
              <a:buClr>
                <a:srgbClr val="FFFFFF"/>
              </a:buClr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y of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3995" y="1357967"/>
            <a:ext cx="6902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1681" y="6473720"/>
            <a:ext cx="21577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oa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10" dirty="0">
                <a:latin typeface="Arial"/>
                <a:cs typeface="Arial"/>
              </a:rPr>
              <a:t>cs</a:t>
            </a:r>
            <a:r>
              <a:rPr sz="1400" dirty="0">
                <a:latin typeface="Arial"/>
                <a:cs typeface="Arial"/>
              </a:rPr>
              <a:t>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5643621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27446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0" y="2621279"/>
            <a:ext cx="2874263" cy="4236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5276" y="264285"/>
            <a:ext cx="306006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058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lov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lture</a:t>
            </a:r>
            <a:endParaRPr sz="2800">
              <a:latin typeface="Arial"/>
              <a:cs typeface="Arial"/>
            </a:endParaRPr>
          </a:p>
          <a:p>
            <a:pPr marL="12700" marR="5715" indent="495300">
              <a:lnSpc>
                <a:spcPct val="100000"/>
              </a:lnSpc>
              <a:spcBef>
                <a:spcPts val="25"/>
              </a:spcBef>
            </a:pPr>
            <a:r>
              <a:rPr sz="1800" spc="-10" dirty="0">
                <a:latin typeface="Arial"/>
                <a:cs typeface="Arial"/>
              </a:rPr>
              <a:t>13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200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12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10" dirty="0">
                <a:latin typeface="Arial"/>
                <a:cs typeface="Arial"/>
              </a:rPr>
              <a:t>90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rs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ago a</a:t>
            </a:r>
            <a:r>
              <a:rPr sz="180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ss 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660" y="272524"/>
            <a:ext cx="49904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ea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04347" y="1351788"/>
            <a:ext cx="1469135" cy="2084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9300" y="5849294"/>
            <a:ext cx="4578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lu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7152" y="5664585"/>
            <a:ext cx="4578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lu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2281" y="5664585"/>
            <a:ext cx="4578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lu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84365" y="5479876"/>
            <a:ext cx="4578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00" spc="-5" dirty="0">
                <a:solidFill>
                  <a:srgbClr val="FFFF00"/>
                </a:solidFill>
                <a:latin typeface="Arial"/>
                <a:cs typeface="Arial"/>
              </a:rPr>
              <a:t>lu</a:t>
            </a:r>
            <a:r>
              <a:rPr sz="1800" dirty="0">
                <a:solidFill>
                  <a:srgbClr val="FFFF00"/>
                </a:solidFill>
                <a:latin typeface="Arial"/>
                <a:cs typeface="Arial"/>
              </a:rPr>
              <a:t>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59341" y="5664585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120" y="330139"/>
            <a:ext cx="62858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85"/>
              </a:lnSpc>
              <a:tabLst>
                <a:tab pos="3475354" algn="l"/>
              </a:tabLst>
            </a:pPr>
            <a:r>
              <a:rPr sz="3600" b="1" spc="-5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tep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1:</a:t>
            </a:r>
            <a:r>
              <a:rPr sz="3600" b="1" spc="-1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Ac</a:t>
            </a:r>
            <a:r>
              <a:rPr sz="3600" b="1" spc="-5" dirty="0">
                <a:latin typeface="Arial"/>
                <a:cs typeface="Arial"/>
              </a:rPr>
              <a:t>qui</a:t>
            </a:r>
            <a:r>
              <a:rPr sz="3600" b="1" dirty="0">
                <a:latin typeface="Arial"/>
                <a:cs typeface="Arial"/>
              </a:rPr>
              <a:t>re	Raw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Mater</a:t>
            </a:r>
            <a:r>
              <a:rPr sz="3600" b="1" spc="-5" dirty="0">
                <a:latin typeface="Arial"/>
                <a:cs typeface="Arial"/>
              </a:rPr>
              <a:t>i</a:t>
            </a:r>
            <a:r>
              <a:rPr sz="3600" b="1" dirty="0">
                <a:latin typeface="Arial"/>
                <a:cs typeface="Arial"/>
              </a:rPr>
              <a:t>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120" y="854443"/>
            <a:ext cx="8928735" cy="171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phou</a:t>
            </a:r>
            <a:r>
              <a:rPr sz="2400" b="1" dirty="0">
                <a:latin typeface="Arial"/>
                <a:cs typeface="Arial"/>
              </a:rPr>
              <a:t>s </a:t>
            </a:r>
            <a:r>
              <a:rPr sz="2400" b="1" spc="-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 C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oc</a:t>
            </a:r>
            <a:r>
              <a:rPr sz="2400" b="1" spc="10" dirty="0">
                <a:latin typeface="Arial"/>
                <a:cs typeface="Arial"/>
              </a:rPr>
              <a:t>r</a:t>
            </a:r>
            <a:r>
              <a:rPr sz="2400" b="1" spc="-15" dirty="0">
                <a:latin typeface="Arial"/>
                <a:cs typeface="Arial"/>
              </a:rPr>
              <a:t>y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lli</a:t>
            </a:r>
            <a:r>
              <a:rPr sz="2400" b="1" spc="-5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ili</a:t>
            </a:r>
            <a:r>
              <a:rPr sz="2400" b="1" spc="-5" dirty="0">
                <a:latin typeface="Arial"/>
                <a:cs typeface="Arial"/>
              </a:rPr>
              <a:t>ca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487680">
              <a:lnSpc>
                <a:spcPct val="100000"/>
              </a:lnSpc>
              <a:spcBef>
                <a:spcPts val="1405"/>
              </a:spcBef>
            </a:pP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roper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gh-qua</a:t>
            </a:r>
            <a:r>
              <a:rPr sz="2000" spc="-5" dirty="0">
                <a:latin typeface="Arial"/>
                <a:cs typeface="Arial"/>
              </a:rPr>
              <a:t>lit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napp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raw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(Wh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1994</a:t>
            </a:r>
            <a:r>
              <a:rPr sz="2000" spc="-10" dirty="0">
                <a:latin typeface="Arial"/>
                <a:cs typeface="Arial"/>
              </a:rPr>
              <a:t>:</a:t>
            </a:r>
            <a:r>
              <a:rPr sz="2000" dirty="0">
                <a:latin typeface="Arial"/>
                <a:cs typeface="Arial"/>
              </a:rPr>
              <a:t>12-14)</a:t>
            </a:r>
            <a:endParaRPr sz="2000">
              <a:latin typeface="Arial"/>
              <a:cs typeface="Arial"/>
            </a:endParaRPr>
          </a:p>
          <a:p>
            <a:pPr marL="944880" indent="-457200"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  <a:tabLst>
                <a:tab pos="945515" algn="l"/>
              </a:tabLst>
            </a:pP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ogeneous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rop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0" dirty="0">
                <a:latin typeface="Arial"/>
                <a:cs typeface="Arial"/>
              </a:rPr>
              <a:t>)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fi</a:t>
            </a:r>
            <a:r>
              <a:rPr sz="2000" dirty="0">
                <a:latin typeface="Arial"/>
                <a:cs typeface="Arial"/>
              </a:rPr>
              <a:t>ne-gra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944880" indent="-457200"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  <a:tabLst>
                <a:tab pos="945515" algn="l"/>
              </a:tabLst>
            </a:pP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tt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ene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ss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hus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830580" indent="-342900">
              <a:lnSpc>
                <a:spcPct val="100000"/>
              </a:lnSpc>
              <a:buClr>
                <a:srgbClr val="FF0000"/>
              </a:buClr>
              <a:buFont typeface="Arial"/>
              <a:buAutoNum type="arabicPeriod"/>
              <a:tabLst>
                <a:tab pos="831215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000" spc="-15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0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hus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0967" y="2779776"/>
            <a:ext cx="5704319" cy="3822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99708" y="3160584"/>
            <a:ext cx="20072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FF0000"/>
                </a:solidFill>
                <a:latin typeface="Arial"/>
                <a:cs typeface="Arial"/>
              </a:rPr>
              <a:t>ho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i="1" spc="-10" dirty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i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fr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ct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4788" y="3163973"/>
            <a:ext cx="4135754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udes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orphous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an),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ys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lli</a:t>
            </a:r>
            <a:r>
              <a:rPr sz="2000" dirty="0">
                <a:latin typeface="Arial"/>
                <a:cs typeface="Arial"/>
              </a:rPr>
              <a:t>ne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0" dirty="0">
                <a:latin typeface="Arial"/>
                <a:cs typeface="Arial"/>
              </a:rPr>
              <a:t>ry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lli</a:t>
            </a:r>
            <a:r>
              <a:rPr sz="2000" dirty="0">
                <a:latin typeface="Arial"/>
                <a:cs typeface="Arial"/>
              </a:rPr>
              <a:t>ne)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hert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4788" y="4688222"/>
            <a:ext cx="10599420" cy="202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40397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range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qua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 an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our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he h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ghe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qua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li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ere</a:t>
            </a:r>
            <a:r>
              <a:rPr sz="20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not per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hus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tl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qu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re,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rol</a:t>
            </a: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ol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1498" y="5700412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5696" y="6096"/>
            <a:ext cx="7766303" cy="6851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2671" y="402783"/>
            <a:ext cx="8206105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83935" algn="l"/>
              </a:tabLst>
            </a:pPr>
            <a:r>
              <a:rPr sz="3600" b="1" spc="-5" dirty="0">
                <a:latin typeface="Arial"/>
                <a:cs typeface="Arial"/>
              </a:rPr>
              <a:t>S</a:t>
            </a:r>
            <a:r>
              <a:rPr sz="3600" b="1" dirty="0">
                <a:latin typeface="Arial"/>
                <a:cs typeface="Arial"/>
              </a:rPr>
              <a:t>tep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2:</a:t>
            </a:r>
            <a:r>
              <a:rPr sz="3600" b="1" spc="-5" dirty="0">
                <a:latin typeface="Arial"/>
                <a:cs typeface="Arial"/>
              </a:rPr>
              <a:t> P</a:t>
            </a:r>
            <a:r>
              <a:rPr sz="3600" b="1" dirty="0">
                <a:latin typeface="Arial"/>
                <a:cs typeface="Arial"/>
              </a:rPr>
              <a:t>re</a:t>
            </a:r>
            <a:r>
              <a:rPr sz="3600" b="1" spc="-5" dirty="0">
                <a:latin typeface="Arial"/>
                <a:cs typeface="Arial"/>
              </a:rPr>
              <a:t>p</a:t>
            </a:r>
            <a:r>
              <a:rPr sz="3600" b="1" dirty="0">
                <a:latin typeface="Arial"/>
                <a:cs typeface="Arial"/>
              </a:rPr>
              <a:t>are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Mater</a:t>
            </a:r>
            <a:r>
              <a:rPr sz="3600" b="1" spc="-5" dirty="0">
                <a:latin typeface="Arial"/>
                <a:cs typeface="Arial"/>
              </a:rPr>
              <a:t>i</a:t>
            </a:r>
            <a:r>
              <a:rPr sz="3600" b="1" dirty="0">
                <a:latin typeface="Arial"/>
                <a:cs typeface="Arial"/>
              </a:rPr>
              <a:t>al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</a:t>
            </a:r>
            <a:r>
              <a:rPr sz="3600" b="1" spc="-5" dirty="0">
                <a:latin typeface="Arial"/>
                <a:cs typeface="Arial"/>
              </a:rPr>
              <a:t>o</a:t>
            </a:r>
            <a:r>
              <a:rPr sz="3600" b="1" dirty="0">
                <a:latin typeface="Arial"/>
                <a:cs typeface="Arial"/>
              </a:rPr>
              <a:t>r	</a:t>
            </a:r>
            <a:r>
              <a:rPr sz="3600" b="1" spc="-210" dirty="0">
                <a:latin typeface="Arial"/>
                <a:cs typeface="Arial"/>
              </a:rPr>
              <a:t>T</a:t>
            </a:r>
            <a:r>
              <a:rPr sz="3600" b="1" dirty="0">
                <a:latin typeface="Arial"/>
                <a:cs typeface="Arial"/>
              </a:rPr>
              <a:t>ra</a:t>
            </a:r>
            <a:r>
              <a:rPr sz="3600" b="1" spc="-5" dirty="0">
                <a:latin typeface="Arial"/>
                <a:cs typeface="Arial"/>
              </a:rPr>
              <a:t>n</a:t>
            </a:r>
            <a:r>
              <a:rPr sz="3600" b="1" dirty="0">
                <a:latin typeface="Arial"/>
                <a:cs typeface="Arial"/>
              </a:rPr>
              <a:t>s</a:t>
            </a:r>
            <a:r>
              <a:rPr sz="3600" b="1" spc="-5" dirty="0">
                <a:latin typeface="Arial"/>
                <a:cs typeface="Arial"/>
              </a:rPr>
              <a:t>po</a:t>
            </a:r>
            <a:r>
              <a:rPr sz="3600" b="1" dirty="0">
                <a:latin typeface="Arial"/>
                <a:cs typeface="Arial"/>
              </a:rPr>
              <a:t>rt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spc="-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limi</a:t>
            </a:r>
            <a:r>
              <a:rPr sz="2400" b="1" spc="-5" dirty="0">
                <a:latin typeface="Arial"/>
                <a:cs typeface="Arial"/>
              </a:rPr>
              <a:t>na</a:t>
            </a:r>
            <a:r>
              <a:rPr sz="2400" b="1" spc="5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use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-5" dirty="0">
                <a:latin typeface="Arial"/>
                <a:cs typeface="Arial"/>
              </a:rPr>
              <a:t>es</a:t>
            </a:r>
            <a:r>
              <a:rPr sz="2400" b="1" dirty="0">
                <a:latin typeface="Arial"/>
                <a:cs typeface="Arial"/>
              </a:rPr>
              <a:t>s m</a:t>
            </a:r>
            <a:r>
              <a:rPr sz="2400" b="1" spc="-5" dirty="0">
                <a:latin typeface="Arial"/>
                <a:cs typeface="Arial"/>
              </a:rPr>
              <a:t>ass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</a:t>
            </a:r>
            <a:r>
              <a:rPr sz="2400" b="1" spc="-5" dirty="0">
                <a:latin typeface="Arial"/>
                <a:cs typeface="Arial"/>
              </a:rPr>
              <a:t>ak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po</a:t>
            </a:r>
            <a:r>
              <a:rPr sz="2400" b="1" dirty="0">
                <a:latin typeface="Arial"/>
                <a:cs typeface="Arial"/>
              </a:rPr>
              <a:t>rt</a:t>
            </a:r>
            <a:r>
              <a:rPr sz="2400" b="1" spc="-5" dirty="0">
                <a:latin typeface="Arial"/>
                <a:cs typeface="Arial"/>
              </a:rPr>
              <a:t>ab</a:t>
            </a:r>
            <a:r>
              <a:rPr sz="2400" b="1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143" y="3230880"/>
            <a:ext cx="5919215" cy="3329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9677400" y="5565524"/>
            <a:ext cx="2286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IMOS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85000"/>
                  </a:schemeClr>
                </a:solidFill>
              </a:rPr>
              <a:t>Intended for classroom instruction only.</a:t>
            </a:r>
          </a:p>
          <a:p>
            <a:pPr algn="ctr"/>
            <a:r>
              <a:rPr lang="en-US" sz="1600" b="1" cap="none" spc="0" dirty="0" smtClean="0">
                <a:ln w="50800"/>
                <a:solidFill>
                  <a:schemeClr val="bg1">
                    <a:lumMod val="85000"/>
                  </a:schemeClr>
                </a:solidFill>
                <a:effectLst/>
              </a:rPr>
              <a:t>Do not circulate.</a:t>
            </a:r>
            <a:endParaRPr lang="en-US" sz="1600" b="1" cap="none" spc="0" dirty="0">
              <a:ln w="50800"/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965</Words>
  <Application>Microsoft Office PowerPoint</Application>
  <PresentationFormat>Custom</PresentationFormat>
  <Paragraphs>167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Humanized Ceramics Firing Clay, Breaking Glass</vt:lpstr>
      <vt:lpstr>PowerPoint Presentation</vt:lpstr>
      <vt:lpstr>Technical or Functional Ceramics</vt:lpstr>
      <vt:lpstr>PowerPoint Presentation</vt:lpstr>
      <vt:lpstr>PowerPoint Presentation</vt:lpstr>
      <vt:lpstr>1. with the right kind of</vt:lpstr>
      <vt:lpstr>PowerPoint Presentation</vt:lpstr>
      <vt:lpstr>PowerPoint Presentation</vt:lpstr>
      <vt:lpstr>PowerPoint Presentation</vt:lpstr>
      <vt:lpstr>PowerPoint Presentation</vt:lpstr>
      <vt:lpstr>Step 4: Shape and Thin Biface Achieve desired form and size</vt:lpstr>
      <vt:lpstr>Step 5: Remove Flutes Riskiest step… many failures</vt:lpstr>
      <vt:lpstr>Step 6: Finish Edges Time to apply pressure to make sharp, acute edges</vt:lpstr>
      <vt:lpstr>Step 7: Grind Basal Margins Dull edges that will come in contact with material for attaching to handle</vt:lpstr>
      <vt:lpstr>PowerPoint Presentation</vt:lpstr>
      <vt:lpstr>PowerPoint Presentation</vt:lpstr>
      <vt:lpstr>PowerPoint Presentation</vt:lpstr>
      <vt:lpstr>Communities of Practice Learning is 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Kilns: Achieving Temperatures of Vitrification</vt:lpstr>
      <vt:lpstr>Intensification: Producing More, but at Higher Per-Unit Costs (and possibly lots of hidden costs and unforeseen consequences)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Sassaman,Kenneth Edward,JR</dc:creator>
  <cp:lastModifiedBy>Pamela Hupp</cp:lastModifiedBy>
  <cp:revision>2</cp:revision>
  <dcterms:created xsi:type="dcterms:W3CDTF">2015-09-08T09:38:17Z</dcterms:created>
  <dcterms:modified xsi:type="dcterms:W3CDTF">2016-07-05T16:15:32Z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2015-09-08T00:00:00Z</vt:filetime>
  </property>
  <property fmtid="{D5CDD505-2E9C-101B-9397-08002B2CF9AE}" pid="3" name="LastSaved">
    <vt:filetime>2015-09-08T00:00:00Z</vt:filetime>
  </property>
</Properties>
</file>