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2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s.org/university-chapters-petitio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miley@mrs.or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rs.org/university-chapt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42688" y="103850"/>
            <a:ext cx="10040490" cy="3566160"/>
          </a:xfrm>
        </p:spPr>
        <p:txBody>
          <a:bodyPr>
            <a:normAutofit/>
          </a:bodyPr>
          <a:lstStyle/>
          <a:p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dirty="0" smtClean="0"/>
              <a:t>MRS University Chapters</a:t>
            </a:r>
            <a:endParaRPr lang="en-US" sz="360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113699" y="4005238"/>
            <a:ext cx="10058400" cy="1143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RESEARCH SOCIETY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07658" y="3688298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61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688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dirty="0"/>
              <a:t>MRS </a:t>
            </a:r>
            <a:r>
              <a:rPr lang="es-ES" dirty="0" err="1" smtClean="0"/>
              <a:t>University</a:t>
            </a:r>
            <a:r>
              <a:rPr lang="es-ES" dirty="0" smtClean="0"/>
              <a:t> </a:t>
            </a:r>
            <a:r>
              <a:rPr lang="es-ES" dirty="0" err="1" smtClean="0"/>
              <a:t>Chapters</a:t>
            </a:r>
            <a:r>
              <a:rPr lang="es-ES" dirty="0" smtClean="0"/>
              <a:t> </a:t>
            </a:r>
            <a:r>
              <a:rPr lang="es-ES" dirty="0" smtClean="0"/>
              <a:t>- 5 pasos: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1969182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/>
              <a:t>1. Atraer </a:t>
            </a:r>
            <a:r>
              <a:rPr lang="es-ES" b="1" dirty="0"/>
              <a:t>(reclutar) miembros</a:t>
            </a:r>
            <a:endParaRPr lang="en-US" dirty="0"/>
          </a:p>
          <a:p>
            <a:r>
              <a:rPr lang="es-ES" dirty="0" smtClean="0"/>
              <a:t>Es </a:t>
            </a:r>
            <a:r>
              <a:rPr lang="es-ES" dirty="0"/>
              <a:t>importante atraer estudiantes no solo involucrados en ciencia de materiales sino también que estén relacionados a otros campos. Esto ayudara a ampliar la base de miembros y permitirá realizar actividades del capítulo más robustas e interdisciplinarias. El MRS puede ayudarte brindándote una lista de miembros actuales del MRS que pertenezcan a su Universidad. </a:t>
            </a:r>
            <a:r>
              <a:rPr lang="es-ES" dirty="0" smtClean="0"/>
              <a:t> En </a:t>
            </a:r>
            <a:r>
              <a:rPr lang="es-ES" dirty="0"/>
              <a:t>tu Universidad puede haber disponible una lista de estudiantes matriculados en química, física, cerámicas, ciencia e ingeniería de materiales, y en otros campos relacionados con materiales. También debes asegurar la promoción del capítulo en todos los eventos relevantes –seminarios, talleres, salidas de campo e incluso en eventos sociales.</a:t>
            </a:r>
            <a:endParaRPr lang="en-US" dirty="0"/>
          </a:p>
          <a:p>
            <a:r>
              <a:rPr lang="es-ES" dirty="0"/>
              <a:t>  </a:t>
            </a:r>
            <a:endParaRPr lang="en-US" dirty="0"/>
          </a:p>
          <a:p>
            <a:pPr lvl="0"/>
            <a:r>
              <a:rPr lang="es-ES" b="1" dirty="0" smtClean="0"/>
              <a:t>2. Completar </a:t>
            </a:r>
            <a:r>
              <a:rPr lang="es-ES" b="1" dirty="0"/>
              <a:t>una pequeña “petición para organizar un Capítulo Universitario del MRS”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El formulario se encuentra en </a:t>
            </a:r>
            <a:r>
              <a:rPr lang="es-ES" u="sng" dirty="0">
                <a:hlinkClick r:id="rId3" tooltip="www.mrs.org/university-chapters-petition"/>
              </a:rPr>
              <a:t>www.mrs.org/university-chapters-petition</a:t>
            </a:r>
            <a:r>
              <a:rPr lang="es-ES" dirty="0"/>
              <a:t>. </a:t>
            </a:r>
            <a:endParaRPr lang="en-US" dirty="0"/>
          </a:p>
          <a:p>
            <a:r>
              <a:rPr lang="es-ES" dirty="0"/>
              <a:t>Se requiere un mínimo de 8 estudiantes miembros del MRS y dos profesores asesores (uno contratado) para comenzar un capítulo. Nuevamente, todos deben ser miembros actuales del MRS: Los oficiales del capítulo deben ser también nombrados en la solicitud</a:t>
            </a:r>
            <a:r>
              <a:rPr lang="es-ES" dirty="0" smtClean="0"/>
              <a:t>.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95960" y="1744806"/>
            <a:ext cx="974954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3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460" y="1521101"/>
            <a:ext cx="102387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 smtClean="0"/>
              <a:t>3. </a:t>
            </a:r>
            <a:r>
              <a:rPr lang="es-ES" b="1" dirty="0" err="1" smtClean="0"/>
              <a:t>Submitir</a:t>
            </a:r>
            <a:r>
              <a:rPr lang="es-ES" b="1" dirty="0" smtClean="0"/>
              <a:t> </a:t>
            </a:r>
            <a:r>
              <a:rPr lang="es-ES" b="1" dirty="0"/>
              <a:t>tu solicitud</a:t>
            </a:r>
            <a:endParaRPr lang="en-US" dirty="0"/>
          </a:p>
          <a:p>
            <a:r>
              <a:rPr lang="es-ES" dirty="0" err="1"/>
              <a:t>Submite</a:t>
            </a:r>
            <a:r>
              <a:rPr lang="es-ES" dirty="0"/>
              <a:t> tu solicitud escaneada enviándola por email a </a:t>
            </a:r>
            <a:r>
              <a:rPr lang="es-ES" dirty="0" err="1"/>
              <a:t>Lorri</a:t>
            </a:r>
            <a:r>
              <a:rPr lang="es-ES" dirty="0"/>
              <a:t> </a:t>
            </a:r>
            <a:r>
              <a:rPr lang="es-ES" dirty="0" err="1"/>
              <a:t>Smiley</a:t>
            </a:r>
            <a:r>
              <a:rPr lang="es-ES" dirty="0"/>
              <a:t> (</a:t>
            </a:r>
            <a:r>
              <a:rPr lang="es-ES" u="sng" dirty="0">
                <a:hlinkClick r:id="rId3"/>
              </a:rPr>
              <a:t>smiley@mrs.org</a:t>
            </a:r>
            <a:r>
              <a:rPr lang="es-ES" dirty="0"/>
              <a:t>)</a:t>
            </a:r>
            <a:endParaRPr lang="en-US" dirty="0"/>
          </a:p>
          <a:p>
            <a:r>
              <a:rPr lang="es-ES" dirty="0"/>
              <a:t> </a:t>
            </a:r>
            <a:endParaRPr lang="en-US" dirty="0"/>
          </a:p>
          <a:p>
            <a:pPr lvl="0"/>
            <a:r>
              <a:rPr lang="es-ES" b="1" dirty="0" smtClean="0"/>
              <a:t>4. Aprobación </a:t>
            </a:r>
            <a:r>
              <a:rPr lang="es-ES" b="1" dirty="0"/>
              <a:t>por parte del Comité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La lista de los estudiantes y profesores miembros del MRS  será verificada y la petición será evaluada y luego enviada al Comité de Directores del MRS para votación en reconocimiento de su organización.</a:t>
            </a:r>
            <a:endParaRPr lang="en-US" dirty="0"/>
          </a:p>
          <a:p>
            <a:r>
              <a:rPr lang="es-ES" dirty="0"/>
              <a:t> </a:t>
            </a:r>
            <a:endParaRPr lang="en-US" dirty="0"/>
          </a:p>
          <a:p>
            <a:pPr lvl="0"/>
            <a:r>
              <a:rPr lang="es-ES" b="1" dirty="0" smtClean="0"/>
              <a:t>5. Recibir el titulo de Capítulo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Una vez aprobada la propuesta, los representantes del capítulo serán invitados a participar del siguiente encuentro del MRS (Spring Meeting o </a:t>
            </a:r>
            <a:r>
              <a:rPr lang="es-ES" dirty="0" err="1"/>
              <a:t>Fall</a:t>
            </a:r>
            <a:r>
              <a:rPr lang="es-ES" dirty="0"/>
              <a:t> Meeting) para aceptar oficialmente </a:t>
            </a:r>
            <a:r>
              <a:rPr lang="es-ES" dirty="0" smtClean="0"/>
              <a:t>su titulo y </a:t>
            </a:r>
            <a:r>
              <a:rPr lang="es-ES" dirty="0"/>
              <a:t>para asistir al almuerzo de los </a:t>
            </a:r>
            <a:r>
              <a:rPr lang="es-ES" dirty="0" err="1"/>
              <a:t>University</a:t>
            </a:r>
            <a:r>
              <a:rPr lang="es-ES" dirty="0"/>
              <a:t> </a:t>
            </a:r>
            <a:r>
              <a:rPr lang="es-ES" dirty="0" err="1"/>
              <a:t>Chapters</a:t>
            </a:r>
            <a:r>
              <a:rPr lang="es-ES" dirty="0" smtClean="0"/>
              <a:t>.</a:t>
            </a:r>
          </a:p>
          <a:p>
            <a:r>
              <a:rPr lang="es-ES" dirty="0"/>
              <a:t> </a:t>
            </a:r>
            <a:endParaRPr lang="en-US" dirty="0"/>
          </a:p>
          <a:p>
            <a:r>
              <a:rPr lang="es-ES" dirty="0"/>
              <a:t>Más información respecto al programa puede ser encontrada aquí: </a:t>
            </a:r>
            <a:r>
              <a:rPr lang="es-ES" u="sng" dirty="0">
                <a:hlinkClick r:id="rId4"/>
              </a:rPr>
              <a:t>http://www.mrs.org/university-chapters/</a:t>
            </a: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037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1773B1"/>
      </a:hlink>
      <a:folHlink>
        <a:srgbClr val="AB620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150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Retrospect</vt:lpstr>
      <vt:lpstr> MRS University Chapters</vt:lpstr>
      <vt:lpstr>MRS University Chapters - 5 pasos: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Chapter</dc:title>
  <dc:creator>Windows User</dc:creator>
  <cp:lastModifiedBy>Rebecca Yokum</cp:lastModifiedBy>
  <cp:revision>5</cp:revision>
  <dcterms:created xsi:type="dcterms:W3CDTF">2014-08-05T05:23:13Z</dcterms:created>
  <dcterms:modified xsi:type="dcterms:W3CDTF">2014-10-09T18:55:03Z</dcterms:modified>
</cp:coreProperties>
</file>