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translator.com/bv.aspx?from=en&amp;to=pt&amp;a=http://www.mrs.org/university-chapter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s.org/university-chapt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42688" y="103850"/>
            <a:ext cx="10040490" cy="3566160"/>
          </a:xfrm>
        </p:spPr>
        <p:txBody>
          <a:bodyPr>
            <a:normAutofit/>
          </a:bodyPr>
          <a:lstStyle/>
          <a:p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dirty="0" smtClean="0"/>
              <a:t>MRS University Chapters</a:t>
            </a:r>
            <a:endParaRPr lang="en-US" sz="36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13699" y="4005238"/>
            <a:ext cx="100584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RESEARCH SOCIETY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07658" y="3688298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2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36" y="436731"/>
            <a:ext cx="10058400" cy="1450757"/>
          </a:xfrm>
        </p:spPr>
        <p:txBody>
          <a:bodyPr/>
          <a:lstStyle/>
          <a:p>
            <a:r>
              <a:rPr lang="en-US" dirty="0" smtClean="0"/>
              <a:t>MRS University Chapters </a:t>
            </a:r>
            <a:r>
              <a:rPr lang="en-US" dirty="0" err="1" smtClean="0"/>
              <a:t>em</a:t>
            </a:r>
            <a:r>
              <a:rPr lang="en-US" dirty="0" smtClean="0"/>
              <a:t> 5 </a:t>
            </a:r>
            <a:r>
              <a:rPr lang="en-US" dirty="0" err="1" smtClean="0"/>
              <a:t>passos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7280" y="2099236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1.</a:t>
            </a:r>
            <a:r>
              <a:rPr lang="pt-BR" dirty="0"/>
              <a:t>	</a:t>
            </a:r>
            <a:r>
              <a:rPr lang="pt-BR" b="1" dirty="0"/>
              <a:t>Recrutar membros</a:t>
            </a:r>
          </a:p>
          <a:p>
            <a:r>
              <a:rPr lang="pt-BR" dirty="0"/>
              <a:t>É importante recrutar alunos matriculados não só na ciência dos materiais, mas em outros campos relacionados também. Isto ajudará a ampliar sua base de membros e permitir atividades do “</a:t>
            </a:r>
            <a:r>
              <a:rPr lang="pt-BR" dirty="0" err="1"/>
              <a:t>chapter</a:t>
            </a:r>
            <a:r>
              <a:rPr lang="pt-BR" dirty="0"/>
              <a:t>” mais interdisciplinares. MRS pode ajudar, repassando-lhe uma lista de membros atuais do MRS que frequentam a Universidade.</a:t>
            </a:r>
          </a:p>
          <a:p>
            <a:endParaRPr lang="pt-BR" dirty="0"/>
          </a:p>
          <a:p>
            <a:r>
              <a:rPr lang="pt-BR" dirty="0"/>
              <a:t>Listas de departamentos contendo os alunos matriculados em química, física, cerâmica, ciência e engenharia dos materiais e outros campos relacionados com materiais podem estar disponíveis na sua universidade. Confira para fins de recrutamento. E certifique-se de promover seu “</a:t>
            </a:r>
            <a:r>
              <a:rPr lang="pt-BR" dirty="0" err="1"/>
              <a:t>chapter</a:t>
            </a:r>
            <a:r>
              <a:rPr lang="pt-BR" dirty="0"/>
              <a:t>” em todos os eventos relevantes — seminários, workshops, excursões e eventos sociais.</a:t>
            </a:r>
          </a:p>
          <a:p>
            <a:r>
              <a:rPr lang="pt-BR" dirty="0"/>
              <a:t>  </a:t>
            </a:r>
          </a:p>
          <a:p>
            <a:r>
              <a:rPr lang="pt-BR" b="1" dirty="0"/>
              <a:t>2.</a:t>
            </a:r>
            <a:r>
              <a:rPr lang="pt-BR" dirty="0"/>
              <a:t>	</a:t>
            </a:r>
            <a:r>
              <a:rPr lang="pt-BR" b="1" dirty="0"/>
              <a:t>Completar uma curta petição para organizar um “MRS </a:t>
            </a:r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Chapter</a:t>
            </a:r>
            <a:r>
              <a:rPr lang="pt-BR" b="1" dirty="0"/>
              <a:t>”</a:t>
            </a:r>
          </a:p>
          <a:p>
            <a:r>
              <a:rPr lang="pt-BR" dirty="0"/>
              <a:t>O formulário pode ser encontrado em www.mrs.org/</a:t>
            </a:r>
            <a:r>
              <a:rPr lang="pt-BR" dirty="0" err="1"/>
              <a:t>university-chapters-petition</a:t>
            </a:r>
            <a:r>
              <a:rPr lang="pt-BR" dirty="0"/>
              <a:t>. Um mínimo de oito estudantes membros do MRS e dois professores (servirão de conselheiros) são necessários para iniciar um “</a:t>
            </a:r>
            <a:r>
              <a:rPr lang="pt-BR" dirty="0" err="1"/>
              <a:t>chapter</a:t>
            </a:r>
            <a:r>
              <a:rPr lang="pt-BR" dirty="0"/>
              <a:t>”; novamente, todos devem ser membros atuais do MRS. Oficiais/representantes do “</a:t>
            </a:r>
            <a:r>
              <a:rPr lang="pt-BR" dirty="0" err="1"/>
              <a:t>chapter</a:t>
            </a:r>
            <a:r>
              <a:rPr lang="pt-BR" dirty="0"/>
              <a:t>” também devem ser nomeados na petição</a:t>
            </a:r>
            <a:r>
              <a:rPr lang="pt-BR" dirty="0" smtClean="0"/>
              <a:t>.</a:t>
            </a:r>
            <a:endParaRPr lang="pt-B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5960" y="1894934"/>
            <a:ext cx="97495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9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976" y="1385211"/>
            <a:ext cx="104834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b="1" dirty="0"/>
              <a:t>3.	Apresentar sua petição</a:t>
            </a:r>
          </a:p>
          <a:p>
            <a:r>
              <a:rPr lang="pt-BR" dirty="0"/>
              <a:t>Apresentar sua petição digitalizada por e-mail para </a:t>
            </a:r>
            <a:r>
              <a:rPr lang="pt-BR" dirty="0" err="1"/>
              <a:t>Lorri</a:t>
            </a:r>
            <a:r>
              <a:rPr lang="pt-BR" dirty="0"/>
              <a:t> </a:t>
            </a:r>
            <a:r>
              <a:rPr lang="pt-BR" dirty="0" err="1"/>
              <a:t>Smiley</a:t>
            </a:r>
            <a:r>
              <a:rPr lang="pt-BR" dirty="0"/>
              <a:t> no Smiley@mrs.org .</a:t>
            </a:r>
          </a:p>
          <a:p>
            <a:r>
              <a:rPr lang="pt-BR" dirty="0"/>
              <a:t>  </a:t>
            </a:r>
          </a:p>
          <a:p>
            <a:r>
              <a:rPr lang="pt-BR" b="1" dirty="0"/>
              <a:t>4.	Aprovação do Conselho</a:t>
            </a:r>
          </a:p>
          <a:p>
            <a:r>
              <a:rPr lang="pt-BR" dirty="0"/>
              <a:t>A lista dos atuais estudantes e professores membros do MRS será verificada e a petição será revista para conclusão e então enviada para o conselho diretor do MRS para reconhecimento de sua organização.</a:t>
            </a:r>
          </a:p>
          <a:p>
            <a:r>
              <a:rPr lang="pt-BR" dirty="0"/>
              <a:t>  </a:t>
            </a:r>
          </a:p>
          <a:p>
            <a:r>
              <a:rPr lang="pt-BR" b="1" dirty="0"/>
              <a:t>5.	Receber seu titulo de “</a:t>
            </a:r>
            <a:r>
              <a:rPr lang="pt-BR" b="1" dirty="0" err="1"/>
              <a:t>Chapter</a:t>
            </a:r>
            <a:r>
              <a:rPr lang="pt-BR" b="1" dirty="0"/>
              <a:t>”</a:t>
            </a:r>
          </a:p>
          <a:p>
            <a:r>
              <a:rPr lang="pt-BR" dirty="0"/>
              <a:t>Uma vez aprovado, seus representantes do “</a:t>
            </a:r>
            <a:r>
              <a:rPr lang="pt-BR" dirty="0" err="1"/>
              <a:t>chapter</a:t>
            </a:r>
            <a:r>
              <a:rPr lang="pt-BR" dirty="0"/>
              <a:t>” serão convidados a comparecer ao próximo MRS Spring ou </a:t>
            </a:r>
            <a:r>
              <a:rPr lang="pt-BR" dirty="0" err="1"/>
              <a:t>Fall</a:t>
            </a:r>
            <a:r>
              <a:rPr lang="pt-BR" dirty="0"/>
              <a:t> Meeting para oficializar o titulo e participar do almoço dos “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Chapters</a:t>
            </a:r>
            <a:r>
              <a:rPr lang="pt-BR" dirty="0"/>
              <a:t>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1975" y="4869671"/>
            <a:ext cx="10251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encontradas</a:t>
            </a:r>
            <a:r>
              <a:rPr lang="en-US" dirty="0"/>
              <a:t> </a:t>
            </a:r>
            <a:r>
              <a:rPr lang="en-US" dirty="0" smtClean="0"/>
              <a:t>no link:</a:t>
            </a:r>
          </a:p>
          <a:p>
            <a:pPr algn="ctr"/>
            <a:r>
              <a:rPr lang="en-US" dirty="0" smtClean="0"/>
              <a:t> </a:t>
            </a:r>
            <a:r>
              <a:rPr lang="en-US" u="sng" dirty="0">
                <a:hlinkClick r:id="rId3"/>
              </a:rPr>
              <a:t>http://www.mrs.org/university-chapters/ </a:t>
            </a:r>
            <a:r>
              <a:rPr lang="en-US" dirty="0"/>
              <a:t>.</a:t>
            </a:r>
            <a:r>
              <a:rPr lang="es-ES" u="sng" dirty="0" smtClean="0">
                <a:hlinkClick r:id="rId4"/>
              </a:rPr>
              <a:t>http</a:t>
            </a:r>
            <a:r>
              <a:rPr lang="es-ES" u="sng" dirty="0">
                <a:hlinkClick r:id="rId4"/>
              </a:rPr>
              <a:t>://www.mrs.org/university-chapters/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870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56E9F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35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Retrospect</vt:lpstr>
      <vt:lpstr> MRS University Chapters</vt:lpstr>
      <vt:lpstr>MRS University Chapters em 5 passos: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University Chapters</dc:title>
  <dc:creator>Windows User</dc:creator>
  <cp:lastModifiedBy>Rebecca Yokum</cp:lastModifiedBy>
  <cp:revision>3</cp:revision>
  <dcterms:created xsi:type="dcterms:W3CDTF">2014-08-05T15:27:55Z</dcterms:created>
  <dcterms:modified xsi:type="dcterms:W3CDTF">2014-10-09T18:36:47Z</dcterms:modified>
</cp:coreProperties>
</file>