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20" y="-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42688" y="103850"/>
            <a:ext cx="10040490" cy="3566160"/>
          </a:xfrm>
        </p:spPr>
        <p:txBody>
          <a:bodyPr>
            <a:normAutofit/>
          </a:bodyPr>
          <a:lstStyle/>
          <a:p>
            <a:r>
              <a:rPr lang="it-IT" sz="4800" dirty="0" smtClean="0"/>
              <a:t/>
            </a:r>
            <a:br>
              <a:rPr lang="it-IT" sz="4800" dirty="0" smtClean="0"/>
            </a:br>
            <a:r>
              <a:rPr lang="it-IT" dirty="0" smtClean="0"/>
              <a:t>MRS University Chapters</a:t>
            </a:r>
            <a:endParaRPr lang="en-US" sz="3600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113699" y="4005238"/>
            <a:ext cx="10058400" cy="11430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MATERIALS RESEARCH SOCIETY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207658" y="3688298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032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984" y="409435"/>
            <a:ext cx="10058400" cy="1450757"/>
          </a:xfrm>
        </p:spPr>
        <p:txBody>
          <a:bodyPr/>
          <a:lstStyle/>
          <a:p>
            <a:r>
              <a:rPr lang="en-US" dirty="0" smtClean="0"/>
              <a:t>MRS University Chapters – 5 steps: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97280" y="2092041"/>
            <a:ext cx="10097037" cy="3906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1. </a:t>
            </a:r>
            <a:r>
              <a:rPr lang="ko-KR" altLang="en-US" b="1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신입회원 모집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ko-KR" altLang="en-US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재료 과학을 전공하는 학생들을 모집하는 것 이외에 다른 관련 학과 학생들을 회원으로 모집하는 것도 매우 중요합니다</a:t>
            </a:r>
            <a:r>
              <a:rPr lang="en-US" altLang="ko-KR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. </a:t>
            </a:r>
            <a:r>
              <a:rPr lang="ko-KR" altLang="en-US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이는 회원 기반을 더욱 넓히고</a:t>
            </a:r>
            <a:r>
              <a:rPr lang="en-US" altLang="ko-KR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, </a:t>
            </a:r>
            <a:r>
              <a:rPr lang="ko-KR" altLang="en-US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재단의 활동을 더욱 견고하게 하고 다른 학문과의 교류활동도 할 수 있게 할 것 입니다</a:t>
            </a:r>
            <a:r>
              <a:rPr lang="en-US" altLang="ko-KR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. MRS </a:t>
            </a:r>
            <a:r>
              <a:rPr lang="ko-KR" altLang="en-US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는 현재 여러분의 대학교의 </a:t>
            </a:r>
            <a:r>
              <a:rPr lang="en-US" altLang="ko-KR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MRS </a:t>
            </a:r>
            <a:r>
              <a:rPr lang="ko-KR" altLang="en-US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의 현재 회원들의 리스트를 제공하여 회원 모집을 도와 드릴 수 있습니다</a:t>
            </a:r>
            <a:r>
              <a:rPr lang="en-US" altLang="ko-KR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. 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ko-KR" altLang="en-US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자신이 속해있는 대학의 화학</a:t>
            </a:r>
            <a:r>
              <a:rPr lang="en-US" altLang="ko-KR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, </a:t>
            </a:r>
            <a:r>
              <a:rPr lang="ko-KR" altLang="en-US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물리학</a:t>
            </a:r>
            <a:r>
              <a:rPr lang="en-US" altLang="ko-KR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, </a:t>
            </a:r>
            <a:r>
              <a:rPr lang="ko-KR" altLang="en-US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세라믹공학</a:t>
            </a:r>
            <a:r>
              <a:rPr lang="en-US" altLang="ko-KR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, </a:t>
            </a:r>
            <a:r>
              <a:rPr lang="ko-KR" altLang="en-US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과학 및 공학경영학</a:t>
            </a:r>
            <a:r>
              <a:rPr lang="en-US" altLang="ko-KR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, </a:t>
            </a:r>
            <a:r>
              <a:rPr lang="ko-KR" altLang="en-US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그리고 다른 재료 관련 학부에 등록되어 있는 학생들의 명단을 대학 측으로부터 확인할 수 있을 것이라 생각합니다</a:t>
            </a:r>
            <a:r>
              <a:rPr lang="en-US" altLang="ko-KR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. </a:t>
            </a:r>
            <a:r>
              <a:rPr lang="ko-KR" altLang="en-US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회원모집을 위한 목적으로만 학부 명단을 확인 하십시오</a:t>
            </a:r>
            <a:r>
              <a:rPr lang="en-US" altLang="ko-KR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. </a:t>
            </a:r>
            <a:r>
              <a:rPr lang="ko-KR" altLang="en-US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그리고 세미나</a:t>
            </a:r>
            <a:r>
              <a:rPr lang="en-US" altLang="ko-KR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. </a:t>
            </a:r>
            <a:r>
              <a:rPr lang="ko-KR" altLang="en-US" sz="1400" dirty="0" err="1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워크샵</a:t>
            </a:r>
            <a:r>
              <a:rPr lang="en-US" altLang="ko-KR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, </a:t>
            </a:r>
            <a:r>
              <a:rPr lang="ko-KR" altLang="en-US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현장 학습 그리고 다양한 모임 등에서 </a:t>
            </a:r>
            <a:r>
              <a:rPr lang="en-US" altLang="ko-KR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MRS </a:t>
            </a:r>
            <a:r>
              <a:rPr lang="ko-KR" altLang="en-US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대학 지부 홍보를 적극 해주시길 바랍니다</a:t>
            </a:r>
            <a:r>
              <a:rPr lang="en-US" altLang="ko-KR" sz="1400" b="1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.</a:t>
            </a:r>
          </a:p>
          <a:p>
            <a:pPr marR="0" lv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  </a:t>
            </a:r>
            <a:endParaRPr lang="en-US" sz="1600" dirty="0">
              <a:solidFill>
                <a:srgbClr val="000000"/>
              </a:solidFill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Aft>
                <a:spcPts val="1000"/>
              </a:spcAft>
            </a:pPr>
            <a:r>
              <a:rPr lang="en-US" b="1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2. </a:t>
            </a:r>
            <a:r>
              <a:rPr lang="en-US" altLang="ko-KR" b="1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MRS </a:t>
            </a:r>
            <a:r>
              <a:rPr lang="ko-KR" altLang="en-US" b="1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대학 지부 창설을 위한 간단한 </a:t>
            </a:r>
            <a:r>
              <a:rPr lang="ko-KR" altLang="en-US" b="1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신청서 작성</a:t>
            </a:r>
            <a:endParaRPr lang="ko-KR" altLang="en-US" b="1" dirty="0">
              <a:solidFill>
                <a:srgbClr val="000000"/>
              </a:solidFill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Aft>
                <a:spcPts val="1000"/>
              </a:spcAft>
            </a:pPr>
            <a:r>
              <a:rPr lang="ko-KR" altLang="en-US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신청서 양식은 </a:t>
            </a:r>
            <a:r>
              <a:rPr lang="en-US" altLang="ko-KR" sz="1400" u="sng" dirty="0">
                <a:solidFill>
                  <a:srgbClr val="0070C0"/>
                </a:solidFill>
                <a:latin typeface="+mn-ea"/>
                <a:cs typeface="Times New Roman" panose="02020603050405020304" pitchFamily="18" charset="0"/>
              </a:rPr>
              <a:t>www.mrs.org/university-chapters-petition</a:t>
            </a:r>
            <a:r>
              <a:rPr lang="ko-KR" altLang="en-US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에서 찾을 수 있습니다</a:t>
            </a:r>
            <a:r>
              <a:rPr lang="en-US" altLang="ko-KR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. </a:t>
            </a:r>
            <a:r>
              <a:rPr lang="ko-KR" altLang="en-US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재단을 설립하는데 최소 </a:t>
            </a:r>
            <a:r>
              <a:rPr lang="en-US" altLang="ko-KR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8</a:t>
            </a:r>
            <a:r>
              <a:rPr lang="ko-KR" altLang="en-US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명의 </a:t>
            </a:r>
            <a:r>
              <a:rPr lang="en-US" altLang="ko-KR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MRS </a:t>
            </a:r>
            <a:r>
              <a:rPr lang="ko-KR" altLang="en-US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회원인 학생들과 두 명의 지도 교수님이 </a:t>
            </a:r>
            <a:r>
              <a:rPr lang="en-US" altLang="ko-KR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(</a:t>
            </a:r>
            <a:r>
              <a:rPr lang="ko-KR" altLang="en-US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두분 중 적어도 한 분은 종신교수이셔야 합니다</a:t>
            </a:r>
            <a:r>
              <a:rPr lang="en-US" altLang="ko-KR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) </a:t>
            </a:r>
            <a:r>
              <a:rPr lang="ko-KR" altLang="en-US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요구됩니다</a:t>
            </a:r>
            <a:r>
              <a:rPr lang="en-US" altLang="ko-KR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. </a:t>
            </a:r>
            <a:r>
              <a:rPr lang="ko-KR" altLang="en-US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모든 회원은 꼭 현재의 </a:t>
            </a:r>
            <a:r>
              <a:rPr lang="en-US" altLang="ko-KR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MRS</a:t>
            </a:r>
            <a:r>
              <a:rPr lang="ko-KR" altLang="en-US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회원 이어야 합니다</a:t>
            </a:r>
            <a:r>
              <a:rPr lang="en-US" altLang="ko-KR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. </a:t>
            </a:r>
            <a:r>
              <a:rPr lang="ko-KR" altLang="en-US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또한 제출서류에는 모든 지부의 담당자들을 지정하여 그 이름을 반드시 기재해 주십시오</a:t>
            </a:r>
            <a:r>
              <a:rPr lang="en-US" altLang="ko-KR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195960" y="1867638"/>
            <a:ext cx="974954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723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6009" y="1292455"/>
            <a:ext cx="9040969" cy="4489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3. </a:t>
            </a:r>
            <a:r>
              <a:rPr lang="ko-KR" altLang="en-US" b="1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신청서 제출하기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ko-KR" altLang="en-US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신청서류를 작성하고 </a:t>
            </a:r>
            <a:r>
              <a:rPr lang="ko-KR" altLang="en-US" sz="1400" dirty="0" err="1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스캔하여</a:t>
            </a:r>
            <a:r>
              <a:rPr lang="ko-KR" altLang="en-US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ko-KR" sz="1400" u="sng" dirty="0">
                <a:solidFill>
                  <a:srgbClr val="0070C0"/>
                </a:solidFill>
                <a:latin typeface="+mn-ea"/>
                <a:cs typeface="Times New Roman" panose="02020603050405020304" pitchFamily="18" charset="0"/>
              </a:rPr>
              <a:t>smiley@mrs.org</a:t>
            </a:r>
            <a:r>
              <a:rPr lang="ko-KR" altLang="en-US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으로 </a:t>
            </a:r>
            <a:r>
              <a:rPr lang="en-US" altLang="ko-KR" sz="1400" u="sng" dirty="0" err="1">
                <a:solidFill>
                  <a:srgbClr val="0070C0"/>
                </a:solidFill>
                <a:latin typeface="+mn-ea"/>
                <a:cs typeface="Times New Roman" panose="02020603050405020304" pitchFamily="18" charset="0"/>
              </a:rPr>
              <a:t>Lorri</a:t>
            </a:r>
            <a:r>
              <a:rPr lang="en-US" altLang="ko-KR" sz="1400" u="sng" dirty="0">
                <a:solidFill>
                  <a:srgbClr val="0070C0"/>
                </a:solidFill>
                <a:latin typeface="+mn-ea"/>
                <a:cs typeface="Times New Roman" panose="02020603050405020304" pitchFamily="18" charset="0"/>
              </a:rPr>
              <a:t> Smiley</a:t>
            </a:r>
            <a:r>
              <a:rPr lang="ko-KR" altLang="en-US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에게 </a:t>
            </a:r>
            <a:r>
              <a:rPr lang="ko-KR" altLang="en-US" sz="1400" dirty="0" err="1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이메일로</a:t>
            </a:r>
            <a:r>
              <a:rPr lang="ko-KR" altLang="en-US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 제출하십시오</a:t>
            </a:r>
            <a:r>
              <a:rPr lang="en-US" altLang="ko-KR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  </a:t>
            </a:r>
            <a:endParaRPr lang="en-US" sz="1600" dirty="0" smtClean="0">
              <a:solidFill>
                <a:srgbClr val="000000"/>
              </a:solidFill>
              <a:latin typeface="+mn-ea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4. </a:t>
            </a:r>
            <a:r>
              <a:rPr lang="ko-KR" altLang="en-US" b="1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위원회 승인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ko-KR" altLang="en-US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신청서에 기입되어 있는 </a:t>
            </a:r>
            <a:r>
              <a:rPr lang="en-US" altLang="ko-KR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MRS </a:t>
            </a:r>
            <a:r>
              <a:rPr lang="ko-KR" altLang="en-US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학생회원과 교직원회원에 대한 확인 증명이 이루어지고</a:t>
            </a:r>
            <a:r>
              <a:rPr lang="en-US" altLang="ko-KR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, </a:t>
            </a:r>
            <a:r>
              <a:rPr lang="ko-KR" altLang="en-US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서류 심사를 거쳐 </a:t>
            </a:r>
            <a:r>
              <a:rPr lang="en-US" altLang="ko-KR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MRS </a:t>
            </a:r>
            <a:r>
              <a:rPr lang="ko-KR" altLang="en-US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위원회로 보내진 후 투표를 통해서 승인 여부가 결정됩니다</a:t>
            </a:r>
            <a:r>
              <a:rPr lang="en-US" altLang="ko-KR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. 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en-US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  </a:t>
            </a:r>
            <a:endParaRPr lang="en-US" sz="1600" dirty="0" smtClean="0">
              <a:solidFill>
                <a:srgbClr val="000000"/>
              </a:solidFill>
              <a:latin typeface="+mn-ea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tabLst>
                <a:tab pos="45720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5. </a:t>
            </a:r>
            <a:r>
              <a:rPr lang="ko-KR" altLang="en-US" b="1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재단 인가서 받기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tabLst>
                <a:tab pos="457200" algn="l"/>
              </a:tabLst>
            </a:pPr>
            <a:r>
              <a:rPr lang="ko-KR" altLang="en-US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승인이 나게 되면</a:t>
            </a:r>
            <a:r>
              <a:rPr lang="en-US" altLang="ko-KR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, </a:t>
            </a:r>
            <a:r>
              <a:rPr lang="ko-KR" altLang="en-US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여러분의 자부 대표자들은 공식적으로 </a:t>
            </a:r>
            <a:r>
              <a:rPr lang="en-US" altLang="ko-KR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MRS</a:t>
            </a:r>
            <a:r>
              <a:rPr lang="ko-KR" altLang="en-US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의 봄 과 가을 학회 및 대학지부 만찬에 초대받게 될 것 입니다</a:t>
            </a:r>
            <a:r>
              <a:rPr lang="en-US" altLang="ko-KR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. </a:t>
            </a:r>
            <a:endParaRPr lang="en-US" altLang="ko-KR" sz="1400" dirty="0" smtClean="0">
              <a:solidFill>
                <a:srgbClr val="000000"/>
              </a:solidFill>
              <a:latin typeface="+mn-ea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tabLst>
                <a:tab pos="457200" algn="l"/>
              </a:tabLst>
            </a:pPr>
            <a:endParaRPr lang="en-US" altLang="ko-KR" sz="1400" dirty="0">
              <a:solidFill>
                <a:srgbClr val="000000"/>
              </a:solidFill>
              <a:latin typeface="+mn-ea"/>
              <a:cs typeface="Times New Roman" panose="02020603050405020304" pitchFamily="18" charset="0"/>
            </a:endParaRPr>
          </a:p>
          <a:p>
            <a:r>
              <a:rPr lang="ko-KR" altLang="en-US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이 프로그램에 관한 더 많은 정보를 </a:t>
            </a:r>
            <a:r>
              <a:rPr lang="en-US" altLang="ko-KR" sz="1400" u="sng" dirty="0">
                <a:solidFill>
                  <a:srgbClr val="0070C0"/>
                </a:solidFill>
                <a:latin typeface="+mn-ea"/>
                <a:cs typeface="Times New Roman" panose="02020603050405020304" pitchFamily="18" charset="0"/>
              </a:rPr>
              <a:t>http://www.mrs.org/university-chapters/. </a:t>
            </a:r>
            <a:r>
              <a:rPr lang="ko-KR" altLang="en-US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에서 보실 수 있습니다</a:t>
            </a:r>
            <a:r>
              <a:rPr lang="en-US" altLang="ko-KR" sz="1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.</a:t>
            </a:r>
            <a:endParaRPr lang="en-US" sz="1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6767438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</TotalTime>
  <Words>142</Words>
  <Application>Microsoft Office PowerPoint</Application>
  <PresentationFormat>Custom</PresentationFormat>
  <Paragraphs>18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Retrospect</vt:lpstr>
      <vt:lpstr> MRS University Chapters</vt:lpstr>
      <vt:lpstr>MRS University Chapters – 5 steps: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MRS University Chapters</dc:title>
  <dc:creator>Windows User</dc:creator>
  <cp:lastModifiedBy>Rebecca Yokum</cp:lastModifiedBy>
  <cp:revision>4</cp:revision>
  <dcterms:created xsi:type="dcterms:W3CDTF">2014-08-05T16:32:52Z</dcterms:created>
  <dcterms:modified xsi:type="dcterms:W3CDTF">2014-10-09T18:26:34Z</dcterms:modified>
</cp:coreProperties>
</file>