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iley@mrs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.org/university-chap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42688" y="103850"/>
            <a:ext cx="10040490" cy="3566160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endParaRPr lang="en-US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3699" y="4005238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07658" y="36882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8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36" y="368491"/>
            <a:ext cx="10058400" cy="1450757"/>
          </a:xfrm>
        </p:spPr>
        <p:txBody>
          <a:bodyPr/>
          <a:lstStyle/>
          <a:p>
            <a:r>
              <a:rPr lang="en-US" dirty="0" smtClean="0"/>
              <a:t>MRS University Chapters – 5 </a:t>
            </a:r>
            <a:r>
              <a:rPr lang="ja-JP" altLang="en-US" dirty="0"/>
              <a:t>步</a:t>
            </a:r>
            <a:r>
              <a:rPr lang="ja-JP" altLang="en-US" dirty="0" smtClean="0"/>
              <a:t>驟</a:t>
            </a:r>
            <a:r>
              <a:rPr lang="en-US" altLang="ja-JP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2261986"/>
            <a:ext cx="10151128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，招募会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员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会员招募应该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不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仅局限于面向</a:t>
            </a:r>
            <a:r>
              <a:rPr lang="en-US" dirty="0" err="1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材料科学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的学生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，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招募</a:t>
            </a:r>
            <a:r>
              <a:rPr lang="en-US" dirty="0" err="1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其他相关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领域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的学生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也是非常重要的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因为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这将有助于拓宽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的会员基础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而且有利于加强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跨学科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的分会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活动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可以通过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提供目前在贵校的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成员名单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的方式向您提供协助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另外，贵校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化学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，物理，陶瓷，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MS＆E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等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其他材料相关领域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院系的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学生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名册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可从贵校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获得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会员招募阶段，请将他们都列入考虑范围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请不要错过任何宣传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和推广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您的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分会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的机会</a:t>
            </a:r>
            <a:r>
              <a:rPr lang="en-US" altLang="zh-CN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—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可以在任何讨论会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，研讨会，实地考察，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甚至社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交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活动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中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推广您的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分会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2，填写一份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简短 “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组织一个MRS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大学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分会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请愿书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该表格</a:t>
            </a: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可在</a:t>
            </a:r>
            <a:r>
              <a:rPr lang="en-US" u="sng" dirty="0">
                <a:solidFill>
                  <a:srgbClr val="0563C1"/>
                </a:solidFill>
                <a:latin typeface="Arial" pitchFamily="34" charset="0"/>
                <a:ea typeface="Calibri" panose="020F0502020204030204" pitchFamily="34" charset="0"/>
                <a:cs typeface="MS Gothic" panose="020B0609070205080204" pitchFamily="49" charset="-128"/>
              </a:rPr>
              <a:t>www.mrs.org/university-chapters-petition</a:t>
            </a: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 </a:t>
            </a:r>
            <a:r>
              <a:rPr lang="en-US" dirty="0" err="1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找到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启动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的MRS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分会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需要至少八名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MRS学生成员和两名指导老师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 (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指导老师之一必须是终身教职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) 。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同样，所有的成员必须是当前MRS成员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您分会的行政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人员也必须在请愿书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中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列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明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5960" y="1867636"/>
            <a:ext cx="97495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8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266" y="1656239"/>
            <a:ext cx="10032643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，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提交您的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请愿书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通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过电子邮件提交你扫描的请愿书发送给Lorri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 Smiley 在 </a:t>
            </a:r>
            <a:r>
              <a:rPr lang="en-US" u="sng" dirty="0">
                <a:solidFill>
                  <a:srgbClr val="0563C1"/>
                </a:solidFill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  <a:hlinkClick r:id="rId3"/>
              </a:rPr>
              <a:t>smiley@mrs.org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，董事会批准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您所</a:t>
            </a:r>
            <a:r>
              <a:rPr lang="en-US" dirty="0" err="1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提交的学生和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指导老师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</a:t>
            </a:r>
            <a:r>
              <a:rPr lang="en-US" dirty="0" err="1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会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员名单将被验证</a:t>
            </a:r>
            <a:r>
              <a:rPr lang="en-US" dirty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, 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请愿书审查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完成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后将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被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送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至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MRS董事会上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，通过表决的方式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确认您组织的分会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的成立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，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接受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您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分会成立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的</a:t>
            </a:r>
            <a:r>
              <a:rPr lang="zh-CN" alt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特许状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一旦</a:t>
            </a:r>
            <a:r>
              <a:rPr lang="en-US" dirty="0" err="1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获得批准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您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的分会代表将被邀请参加下一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届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MRS</a:t>
            </a:r>
            <a:r>
              <a:rPr lang="en-US" dirty="0" err="1" smtClean="0"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春季或秋季会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议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，正式接受您分会成立的特许状，并参加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大学</a:t>
            </a: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分会</a:t>
            </a:r>
            <a:r>
              <a:rPr lang="en-US" dirty="0" err="1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午宴</a:t>
            </a:r>
            <a:r>
              <a:rPr 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dirty="0" smtClean="0">
                <a:latin typeface="Microsoft JhengHei" panose="020B0604030504040204" pitchFamily="34" charset="-120"/>
                <a:ea typeface="Calibri" panose="020F0502020204030204" pitchFamily="34" charset="0"/>
                <a:cs typeface="Times New Roman" panose="02020603050405020304" pitchFamily="18" charset="0"/>
              </a:rPr>
              <a:t>更多信息，请参阅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http://www.mrs.org/university-chapters/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609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0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1773B1"/>
      </a:hlink>
      <a:folHlink>
        <a:srgbClr val="AB620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287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</vt:lpstr>
      <vt:lpstr>MRS University Chapters – 5 步驟: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University Chapters</dc:title>
  <dc:creator>Windows User</dc:creator>
  <cp:lastModifiedBy>Rebecca Yokum</cp:lastModifiedBy>
  <cp:revision>12</cp:revision>
  <dcterms:created xsi:type="dcterms:W3CDTF">2014-08-06T15:47:24Z</dcterms:created>
  <dcterms:modified xsi:type="dcterms:W3CDTF">2014-10-09T18:38:52Z</dcterms:modified>
</cp:coreProperties>
</file>