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.org/university-chapters-peti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iley@mrs.org?subject=Petition%20to%20Organize%20an%20MRS%20University%20Chapt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softtranslator.com/bv.aspx?from=en&amp;to=fr&amp;a=http://www.mrs.org/university-chapt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69984" y="1392072"/>
            <a:ext cx="10058400" cy="2305232"/>
          </a:xfrm>
        </p:spPr>
        <p:txBody>
          <a:bodyPr>
            <a:normAutofit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dirty="0" smtClean="0"/>
              <a:t>MRS University Chapters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fr-FR" sz="3600" dirty="0"/>
              <a:t>MRS pour les universités et les structures de recherches</a:t>
            </a: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13699" y="4114420"/>
            <a:ext cx="100584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RESEARCH SOCIETY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82477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22" y="327547"/>
            <a:ext cx="10626147" cy="1450757"/>
          </a:xfrm>
        </p:spPr>
        <p:txBody>
          <a:bodyPr>
            <a:normAutofit/>
          </a:bodyPr>
          <a:lstStyle/>
          <a:p>
            <a:r>
              <a:rPr lang="fr-FR" sz="4200" dirty="0" smtClean="0"/>
              <a:t>Créer un Chapitre de MRS en cinq </a:t>
            </a:r>
            <a:r>
              <a:rPr lang="fr-FR" sz="4200" dirty="0"/>
              <a:t>étapes </a:t>
            </a:r>
            <a:r>
              <a:rPr lang="fr-FR" sz="4200" dirty="0" smtClean="0"/>
              <a:t>faciles:</a:t>
            </a:r>
            <a:endParaRPr lang="en-US" sz="4200" dirty="0"/>
          </a:p>
        </p:txBody>
      </p:sp>
      <p:sp>
        <p:nvSpPr>
          <p:cNvPr id="3" name="Rectangle 2"/>
          <p:cNvSpPr/>
          <p:nvPr/>
        </p:nvSpPr>
        <p:spPr>
          <a:xfrm>
            <a:off x="609106" y="1912158"/>
            <a:ext cx="10367493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Recruter des membres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important de recruter des étudiants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inscrits ou des jeunes chercheurs,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seulement en science des matériaux, mais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aussi dans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d'autres domaines connexes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Cela aidera à élargir votre base de membres et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permettre que l'activité du chapitre soit plus  large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interdisciplinaire. MRS peut vous aider en vous fournissant une liste des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actuels membres de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votre structure. Chercher la liste des  inscrits disponibles par département et par filière dans votre structure (chimie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physique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céramiques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science et ingénierie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matériaux et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d’autres domaines en relation avec les matériaux).  Contacter ces personnes  pour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vos besoins de recrutement.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 sûre de promouvoir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chapitre à tous les événements pertinents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(séminaires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ateliers, visites sur le terrain et même les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événements sociaux).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Compléter une courte « pétition pour organiser un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de </a:t>
            </a:r>
            <a:r>
              <a:rPr lang="fr-FR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formulaire peut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téléchargé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www.mrs.org/university-chapters-petition"/>
              </a:rPr>
              <a:t>www.mrs.org/university-chapters-petition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minimum de huit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étudiants ou jeunes chercheurs et  deux conseillers (un au moins membre de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MRS) sont nécessaires pour démarrer votre chapitre.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L’équipe dirigeante du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doit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également être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mentionnée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la pétition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0994" y="1766332"/>
            <a:ext cx="102488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3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570" y="1025033"/>
            <a:ext cx="9994006" cy="497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Soumettre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requête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Proposez votre pétition scannée par e-mail à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Petition to Organize an MRS University Chapter"/>
              </a:rPr>
              <a:t>Lorri Smiley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Petition to Organize an MRS University Chapter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(email: </a:t>
            </a:r>
            <a:r>
              <a:rPr lang="pt-BR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smiley@mrs.org)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Approbation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le Conseil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liste des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étudiants ou jeunes chercheurs ainsi que des conseillers est examinée, évaluée et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revisée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pétition est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ensuite envoyée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Conseil d'administration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 pour un vote sur la reconnaissance de votre organisation.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Recevez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charte de chapitre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fois approuvé, les représentants du chapitre seront invités à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assister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prochain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MRS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 » 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acceptation officielle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Charte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 participer au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dejeuner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Chapitres.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 d'informations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sujet du programme se trouvent à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http://www.mrs.org/university-chapters/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127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57BB3"/>
      </a:hlink>
      <a:folHlink>
        <a:srgbClr val="FCAE3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21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</vt:lpstr>
      <vt:lpstr> MRS University Chapters MRS pour les universités et les structures de recherches</vt:lpstr>
      <vt:lpstr>Créer un Chapitre de MRS en cinq étapes faciles: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Université Chapitres</dc:title>
  <dc:creator>Windows User</dc:creator>
  <cp:lastModifiedBy>Rebecca Yokum</cp:lastModifiedBy>
  <cp:revision>10</cp:revision>
  <dcterms:created xsi:type="dcterms:W3CDTF">2014-08-05T05:19:00Z</dcterms:created>
  <dcterms:modified xsi:type="dcterms:W3CDTF">2014-10-09T15:57:26Z</dcterms:modified>
</cp:coreProperties>
</file>